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ags/tag2.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730" r:id="rId5"/>
  </p:sldMasterIdLst>
  <p:notesMasterIdLst>
    <p:notesMasterId r:id="rId28"/>
  </p:notesMasterIdLst>
  <p:handoutMasterIdLst>
    <p:handoutMasterId r:id="rId29"/>
  </p:handoutMasterIdLst>
  <p:sldIdLst>
    <p:sldId id="2147375244" r:id="rId6"/>
    <p:sldId id="2147375249" r:id="rId7"/>
    <p:sldId id="4551" r:id="rId8"/>
    <p:sldId id="2147375277" r:id="rId9"/>
    <p:sldId id="2147375257" r:id="rId10"/>
    <p:sldId id="4581" r:id="rId11"/>
    <p:sldId id="2147375272" r:id="rId12"/>
    <p:sldId id="2147375251" r:id="rId13"/>
    <p:sldId id="2147375258" r:id="rId14"/>
    <p:sldId id="4585" r:id="rId15"/>
    <p:sldId id="2147375278" r:id="rId16"/>
    <p:sldId id="2147375260" r:id="rId17"/>
    <p:sldId id="2147375274" r:id="rId18"/>
    <p:sldId id="2147375275" r:id="rId19"/>
    <p:sldId id="2147375264" r:id="rId20"/>
    <p:sldId id="2147375262" r:id="rId21"/>
    <p:sldId id="2147375054" r:id="rId22"/>
    <p:sldId id="2147375256" r:id="rId23"/>
    <p:sldId id="2147375265" r:id="rId24"/>
    <p:sldId id="2147375266" r:id="rId25"/>
    <p:sldId id="2147375243" r:id="rId26"/>
    <p:sldId id="2147375092" r:id="rId27"/>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A4A3A4"/>
          </p15:clr>
        </p15:guide>
        <p15:guide id="3" orient="horz" pos="213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D69223-45E4-CEC2-7916-A5CE27EBDA36}" name="Matt Holland" initials="MH" userId="S::mholland@riministreet.com::09883551-0f4e-4852-9ef3-215128ced54d" providerId="AD"/>
  <p188:author id="{A72A8B24-41DF-21AC-62DF-132B42C90F6F}" name="Kevin Eyre" initials="KE" userId="S::keyre@riministreet.com::2da382a3-9c46-442d-9d05-9f66840f88cd" providerId="AD"/>
  <p188:author id="{D5581228-6276-BA0B-5D88-1424443B9147}" name="Michael Chupeco" initials="MC" userId="S::mchupeco@riministreet.com::12c51b1d-fa6e-485e-8c32-3117dd6b5043" providerId="AD"/>
  <p188:author id="{3DBD8281-A554-C855-504F-5F87D5F09636}" name="Jeff Ward" initials="JW" userId="S::jward@riministreet.com::4963ed61-6c79-4aa7-913d-7fc41aba0cab" providerId="AD"/>
  <p188:author id="{19DAD99B-A93F-A742-B473-403D059E26ED}" name="Scott Hays" initials="SH" userId="S::shays@riministreet.com::473acaf2-2601-4be1-940a-21a694f18450" providerId="AD"/>
  <p188:author id="{C62A10B5-03B6-758D-E9D0-7CB8CE0F0714}" name="Rachel Woodson" initials="RW" userId="S::rwoodson@riministreet.com::78b37534-1657-42ad-8496-eba2c99545e7" providerId="AD"/>
  <p188:author id="{305129EA-ECE7-FCFE-259A-F9F4FD1D85BB}" name="Dwayne Thaele" initials="DT" userId="S::dthaele@riministreet.com::3a7f2ac3-3c16-45c3-8e9e-6d0081dac7e2" providerId="AD"/>
  <p188:author id="{BC3D15F1-C413-4324-D8C0-D9ED84643C08}" name="Rob Wald" initials="RW" userId="S::rwald@riministreet.com::3e3f9cf5-44cf-4cdd-a48a-f6f64277fd9d" providerId="AD"/>
  <p188:author id="{C7708EF8-EE0F-2B37-2E82-381DB8132C5C}" name="Emma Hitzke" initials="EH" userId="S::ehitzke@riministreet.com::c17493f3-7bb0-4adb-8005-5ccc2449975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E232"/>
    <a:srgbClr val="007DA3"/>
    <a:srgbClr val="003E52"/>
    <a:srgbClr val="C2F1FF"/>
    <a:srgbClr val="AEAEAE"/>
    <a:srgbClr val="C6C6C6"/>
    <a:srgbClr val="3A9531"/>
    <a:srgbClr val="32B9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E25E649-3F16-4E02-A733-19D2CDBF48F0}">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48"/>
    <p:restoredTop sz="96327"/>
  </p:normalViewPr>
  <p:slideViewPr>
    <p:cSldViewPr snapToGrid="0">
      <p:cViewPr varScale="1">
        <p:scale>
          <a:sx n="109" d="100"/>
          <a:sy n="109" d="100"/>
        </p:scale>
        <p:origin x="186" y="96"/>
      </p:cViewPr>
      <p:guideLst>
        <p:guide pos="3840"/>
        <p:guide orient="horz" pos="2136"/>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tags" Target="tags/tag1.xml"/><Relationship Id="rId35" Type="http://schemas.microsoft.com/office/2018/10/relationships/authors" Target="authors.xml"/><Relationship Id="rId8" Type="http://schemas.openxmlformats.org/officeDocument/2006/relationships/slide" Target="slides/slide3.xml"/></Relationships>
</file>

<file path=ppt/diagrams/_rels/data4.xml.rels><?xml version="1.0" encoding="UTF-8" standalone="yes"?>
<Relationships xmlns="http://schemas.openxmlformats.org/package/2006/relationships"><Relationship Id="rId2" Type="http://schemas.openxmlformats.org/officeDocument/2006/relationships/hyperlink" Target="https://www.riministreet.com/benefits/open-enrollment/" TargetMode="External"/><Relationship Id="rId1" Type="http://schemas.openxmlformats.org/officeDocument/2006/relationships/hyperlink" Target="http://intranet/hr/SitePages/United%20States.aspx" TargetMode="External"/></Relationships>
</file>

<file path=ppt/diagrams/_rels/drawing4.xml.rels><?xml version="1.0" encoding="UTF-8" standalone="yes"?>
<Relationships xmlns="http://schemas.openxmlformats.org/package/2006/relationships"><Relationship Id="rId2" Type="http://schemas.openxmlformats.org/officeDocument/2006/relationships/hyperlink" Target="https://www.riministreet.com/benefits/open-enrollment/" TargetMode="External"/><Relationship Id="rId1" Type="http://schemas.openxmlformats.org/officeDocument/2006/relationships/hyperlink" Target="http://intranet/hr/SitePages/United%20States.aspx" TargetMode="Externa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3A5370-F00A-4BC3-ACA0-DE1C1C041CE8}" type="doc">
      <dgm:prSet loTypeId="urn:microsoft.com/office/officeart/2016/7/layout/RepeatingBendingProcessNew" loCatId="process" qsTypeId="urn:microsoft.com/office/officeart/2005/8/quickstyle/simple2" qsCatId="simple" csTypeId="urn:microsoft.com/office/officeart/2005/8/colors/accent3_2" csCatId="accent3" phldr="1"/>
      <dgm:spPr/>
      <dgm:t>
        <a:bodyPr/>
        <a:lstStyle/>
        <a:p>
          <a:endParaRPr lang="en-US"/>
        </a:p>
      </dgm:t>
    </dgm:pt>
    <dgm:pt modelId="{752D9912-846A-4693-B5DF-188FB138B85F}">
      <dgm:prSet/>
      <dgm:spPr/>
      <dgm:t>
        <a:bodyPr/>
        <a:lstStyle/>
        <a:p>
          <a:r>
            <a:rPr lang="en-US" b="1" dirty="0"/>
            <a:t>No action is required </a:t>
          </a:r>
        </a:p>
        <a:p>
          <a:r>
            <a:rPr lang="en-US" dirty="0"/>
            <a:t>If you wish to rollover current elections to 2025</a:t>
          </a:r>
        </a:p>
        <a:p>
          <a:r>
            <a:rPr lang="en-US" b="1" dirty="0"/>
            <a:t>~Passive Enrollment ~</a:t>
          </a:r>
          <a:endParaRPr lang="en-US" dirty="0"/>
        </a:p>
      </dgm:t>
    </dgm:pt>
    <dgm:pt modelId="{07DBD518-B1FB-4DB8-959A-6F0012E85FA6}" type="parTrans" cxnId="{E2554A6B-BA1C-4C07-9645-C4C602F06C3E}">
      <dgm:prSet/>
      <dgm:spPr/>
      <dgm:t>
        <a:bodyPr/>
        <a:lstStyle/>
        <a:p>
          <a:endParaRPr lang="en-US"/>
        </a:p>
      </dgm:t>
    </dgm:pt>
    <dgm:pt modelId="{BD280090-DAD9-4CE7-AFD3-7F7365E8D031}" type="sibTrans" cxnId="{E2554A6B-BA1C-4C07-9645-C4C602F06C3E}">
      <dgm:prSet/>
      <dgm:spPr/>
      <dgm:t>
        <a:bodyPr/>
        <a:lstStyle/>
        <a:p>
          <a:endParaRPr lang="en-US"/>
        </a:p>
      </dgm:t>
    </dgm:pt>
    <dgm:pt modelId="{F96ED1FC-3BB5-44B7-B323-0FA3E62C9A10}">
      <dgm:prSet/>
      <dgm:spPr/>
      <dgm:t>
        <a:bodyPr/>
        <a:lstStyle/>
        <a:p>
          <a:pPr algn="ctr"/>
          <a:r>
            <a:rPr lang="en-US" b="1" dirty="0"/>
            <a:t>Action </a:t>
          </a:r>
          <a:r>
            <a:rPr lang="en-US" b="1" u="sng" dirty="0"/>
            <a:t>is</a:t>
          </a:r>
          <a:r>
            <a:rPr lang="en-US" b="1" dirty="0"/>
            <a:t> Required </a:t>
          </a:r>
        </a:p>
        <a:p>
          <a:pPr algn="ctr"/>
          <a:r>
            <a:rPr lang="en-US" dirty="0"/>
            <a:t>If you wish to participate in </a:t>
          </a:r>
        </a:p>
        <a:p>
          <a:pPr algn="ctr"/>
          <a:r>
            <a:rPr lang="en-US" b="1" dirty="0"/>
            <a:t>FSA and HSA </a:t>
          </a:r>
        </a:p>
        <a:p>
          <a:pPr algn="ctr"/>
          <a:r>
            <a:rPr lang="en-US" dirty="0"/>
            <a:t>in 2025</a:t>
          </a:r>
        </a:p>
      </dgm:t>
    </dgm:pt>
    <dgm:pt modelId="{8B7FDF24-2D62-4DD6-844B-9BC0A1E2DD57}" type="parTrans" cxnId="{37366650-6417-4DD9-A006-9E14AA9C7A75}">
      <dgm:prSet/>
      <dgm:spPr/>
      <dgm:t>
        <a:bodyPr/>
        <a:lstStyle/>
        <a:p>
          <a:endParaRPr lang="en-US"/>
        </a:p>
      </dgm:t>
    </dgm:pt>
    <dgm:pt modelId="{F6BEC7FC-D04D-46E6-AC96-9E32DDE47193}" type="sibTrans" cxnId="{37366650-6417-4DD9-A006-9E14AA9C7A75}">
      <dgm:prSet/>
      <dgm:spPr/>
      <dgm:t>
        <a:bodyPr/>
        <a:lstStyle/>
        <a:p>
          <a:endParaRPr lang="en-US"/>
        </a:p>
      </dgm:t>
    </dgm:pt>
    <dgm:pt modelId="{5A492844-1773-4030-8D34-A89195BB750D}">
      <dgm:prSet/>
      <dgm:spPr/>
      <dgm:t>
        <a:bodyPr/>
        <a:lstStyle/>
        <a:p>
          <a:r>
            <a:rPr lang="en-US" b="1" dirty="0"/>
            <a:t>Medical Waiver </a:t>
          </a:r>
          <a:r>
            <a:rPr lang="en-US" b="1" u="sng" dirty="0"/>
            <a:t>is</a:t>
          </a:r>
          <a:r>
            <a:rPr lang="en-US" b="1" dirty="0"/>
            <a:t> </a:t>
          </a:r>
          <a:r>
            <a:rPr lang="en-US" b="1" u="none" dirty="0"/>
            <a:t>required</a:t>
          </a:r>
        </a:p>
        <a:p>
          <a:r>
            <a:rPr lang="en-US" dirty="0"/>
            <a:t>If choosing the </a:t>
          </a:r>
        </a:p>
        <a:p>
          <a:r>
            <a:rPr lang="en-US" b="1" dirty="0"/>
            <a:t>Medical Opt-Out-Credit</a:t>
          </a:r>
        </a:p>
      </dgm:t>
    </dgm:pt>
    <dgm:pt modelId="{22763661-43D2-40BC-BEEC-D691A39F5DF5}" type="parTrans" cxnId="{0FF6F7ED-2E32-454A-B97D-206257EF061C}">
      <dgm:prSet/>
      <dgm:spPr/>
      <dgm:t>
        <a:bodyPr/>
        <a:lstStyle/>
        <a:p>
          <a:endParaRPr lang="en-US"/>
        </a:p>
      </dgm:t>
    </dgm:pt>
    <dgm:pt modelId="{FBC05233-C713-4EF0-B60A-834F67A88D42}" type="sibTrans" cxnId="{0FF6F7ED-2E32-454A-B97D-206257EF061C}">
      <dgm:prSet/>
      <dgm:spPr/>
      <dgm:t>
        <a:bodyPr/>
        <a:lstStyle/>
        <a:p>
          <a:endParaRPr lang="en-US"/>
        </a:p>
      </dgm:t>
    </dgm:pt>
    <dgm:pt modelId="{E7E1646D-E907-4E2B-A658-BF51B0886103}">
      <dgm:prSet/>
      <dgm:spPr/>
      <dgm:t>
        <a:bodyPr/>
        <a:lstStyle/>
        <a:p>
          <a:r>
            <a:rPr lang="en-US" dirty="0"/>
            <a:t>Add, cancel, change coverage for you and dependents</a:t>
          </a:r>
        </a:p>
      </dgm:t>
    </dgm:pt>
    <dgm:pt modelId="{D55D6C64-15CF-467C-91E7-5B180A28B07D}" type="parTrans" cxnId="{0A2C2885-8CFE-456B-8A90-949EF8A54A69}">
      <dgm:prSet/>
      <dgm:spPr/>
      <dgm:t>
        <a:bodyPr/>
        <a:lstStyle/>
        <a:p>
          <a:endParaRPr lang="en-US"/>
        </a:p>
      </dgm:t>
    </dgm:pt>
    <dgm:pt modelId="{3ADD3FA9-9DD1-4826-81E8-C008E613A990}" type="sibTrans" cxnId="{0A2C2885-8CFE-456B-8A90-949EF8A54A69}">
      <dgm:prSet/>
      <dgm:spPr/>
      <dgm:t>
        <a:bodyPr/>
        <a:lstStyle/>
        <a:p>
          <a:endParaRPr lang="en-US"/>
        </a:p>
      </dgm:t>
    </dgm:pt>
    <dgm:pt modelId="{6E868417-7D87-4774-BDCA-6CEEF2F4B38F}">
      <dgm:prSet/>
      <dgm:spPr/>
      <dgm:t>
        <a:bodyPr/>
        <a:lstStyle/>
        <a:p>
          <a:r>
            <a:rPr lang="en-US" b="1" dirty="0"/>
            <a:t>Requirement</a:t>
          </a:r>
        </a:p>
        <a:p>
          <a:r>
            <a:rPr lang="en-US" dirty="0"/>
            <a:t>Assign Beneficiaries </a:t>
          </a:r>
        </a:p>
        <a:p>
          <a:r>
            <a:rPr lang="en-US" dirty="0"/>
            <a:t>and update</a:t>
          </a:r>
        </a:p>
        <a:p>
          <a:r>
            <a:rPr lang="en-US" dirty="0"/>
            <a:t>Emergency Contact</a:t>
          </a:r>
        </a:p>
      </dgm:t>
    </dgm:pt>
    <dgm:pt modelId="{7D4CB945-12E1-403C-B32D-DCCE4BB2CBCB}" type="parTrans" cxnId="{9E2812A6-EB7B-4EEF-9B9E-35924C426AE2}">
      <dgm:prSet/>
      <dgm:spPr/>
      <dgm:t>
        <a:bodyPr/>
        <a:lstStyle/>
        <a:p>
          <a:endParaRPr lang="en-US"/>
        </a:p>
      </dgm:t>
    </dgm:pt>
    <dgm:pt modelId="{BC7F8C1F-FF98-4745-9396-4959C62E26F6}" type="sibTrans" cxnId="{9E2812A6-EB7B-4EEF-9B9E-35924C426AE2}">
      <dgm:prSet/>
      <dgm:spPr/>
      <dgm:t>
        <a:bodyPr/>
        <a:lstStyle/>
        <a:p>
          <a:endParaRPr lang="en-US"/>
        </a:p>
      </dgm:t>
    </dgm:pt>
    <dgm:pt modelId="{17F2EA66-1703-4809-9C8B-1AE82B28D43C}">
      <dgm:prSet/>
      <dgm:spPr/>
      <dgm:t>
        <a:bodyPr/>
        <a:lstStyle/>
        <a:p>
          <a:r>
            <a:rPr lang="en-US" b="1" dirty="0"/>
            <a:t>DEADLINE</a:t>
          </a:r>
        </a:p>
        <a:p>
          <a:r>
            <a:rPr lang="en-US" b="1" dirty="0">
              <a:solidFill>
                <a:srgbClr val="FBE232"/>
              </a:solidFill>
            </a:rPr>
            <a:t>November 15</a:t>
          </a:r>
        </a:p>
        <a:p>
          <a:r>
            <a:rPr lang="en-US" dirty="0">
              <a:solidFill>
                <a:srgbClr val="FBE232"/>
              </a:solidFill>
            </a:rPr>
            <a:t>11:59pm PST</a:t>
          </a:r>
        </a:p>
      </dgm:t>
    </dgm:pt>
    <dgm:pt modelId="{28D4DBEB-40CF-4A20-9C35-BD8E73E9448B}" type="parTrans" cxnId="{FA01EA65-D8D8-48B4-8DA1-58678ADB0ADB}">
      <dgm:prSet/>
      <dgm:spPr/>
      <dgm:t>
        <a:bodyPr/>
        <a:lstStyle/>
        <a:p>
          <a:endParaRPr lang="en-US"/>
        </a:p>
      </dgm:t>
    </dgm:pt>
    <dgm:pt modelId="{EEE95ED7-22E4-4C38-A99C-568A4BCED6D6}" type="sibTrans" cxnId="{FA01EA65-D8D8-48B4-8DA1-58678ADB0ADB}">
      <dgm:prSet/>
      <dgm:spPr/>
      <dgm:t>
        <a:bodyPr/>
        <a:lstStyle/>
        <a:p>
          <a:endParaRPr lang="en-US"/>
        </a:p>
      </dgm:t>
    </dgm:pt>
    <dgm:pt modelId="{6CFA3E43-9BBA-4C0C-9C46-6FA18E807F43}" type="pres">
      <dgm:prSet presAssocID="{5A3A5370-F00A-4BC3-ACA0-DE1C1C041CE8}" presName="Name0" presStyleCnt="0">
        <dgm:presLayoutVars>
          <dgm:dir/>
          <dgm:resizeHandles val="exact"/>
        </dgm:presLayoutVars>
      </dgm:prSet>
      <dgm:spPr/>
    </dgm:pt>
    <dgm:pt modelId="{5E279A87-8B58-4F20-A4EE-F6FFF59FA3C3}" type="pres">
      <dgm:prSet presAssocID="{752D9912-846A-4693-B5DF-188FB138B85F}" presName="node" presStyleLbl="node1" presStyleIdx="0" presStyleCnt="6">
        <dgm:presLayoutVars>
          <dgm:bulletEnabled val="1"/>
        </dgm:presLayoutVars>
      </dgm:prSet>
      <dgm:spPr/>
    </dgm:pt>
    <dgm:pt modelId="{1AD0A45A-DAEC-4895-8073-61A863B102D5}" type="pres">
      <dgm:prSet presAssocID="{BD280090-DAD9-4CE7-AFD3-7F7365E8D031}" presName="sibTrans" presStyleLbl="sibTrans1D1" presStyleIdx="0" presStyleCnt="5"/>
      <dgm:spPr/>
    </dgm:pt>
    <dgm:pt modelId="{E22594DE-C0AE-42F9-AFD9-6503A782D304}" type="pres">
      <dgm:prSet presAssocID="{BD280090-DAD9-4CE7-AFD3-7F7365E8D031}" presName="connectorText" presStyleLbl="sibTrans1D1" presStyleIdx="0" presStyleCnt="5"/>
      <dgm:spPr/>
    </dgm:pt>
    <dgm:pt modelId="{1FC4E6BF-3684-4D6D-BA0B-C9BAB73CF7CF}" type="pres">
      <dgm:prSet presAssocID="{F96ED1FC-3BB5-44B7-B323-0FA3E62C9A10}" presName="node" presStyleLbl="node1" presStyleIdx="1" presStyleCnt="6">
        <dgm:presLayoutVars>
          <dgm:bulletEnabled val="1"/>
        </dgm:presLayoutVars>
      </dgm:prSet>
      <dgm:spPr/>
    </dgm:pt>
    <dgm:pt modelId="{F7F6B879-40D6-4C2E-9FF6-7179E43E47BF}" type="pres">
      <dgm:prSet presAssocID="{F6BEC7FC-D04D-46E6-AC96-9E32DDE47193}" presName="sibTrans" presStyleLbl="sibTrans1D1" presStyleIdx="1" presStyleCnt="5"/>
      <dgm:spPr/>
    </dgm:pt>
    <dgm:pt modelId="{7A10A86A-7920-4980-B41A-E0EBEE1ECF6B}" type="pres">
      <dgm:prSet presAssocID="{F6BEC7FC-D04D-46E6-AC96-9E32DDE47193}" presName="connectorText" presStyleLbl="sibTrans1D1" presStyleIdx="1" presStyleCnt="5"/>
      <dgm:spPr/>
    </dgm:pt>
    <dgm:pt modelId="{B89C9C6A-6F79-486F-B50B-8529F0E2D064}" type="pres">
      <dgm:prSet presAssocID="{5A492844-1773-4030-8D34-A89195BB750D}" presName="node" presStyleLbl="node1" presStyleIdx="2" presStyleCnt="6">
        <dgm:presLayoutVars>
          <dgm:bulletEnabled val="1"/>
        </dgm:presLayoutVars>
      </dgm:prSet>
      <dgm:spPr/>
    </dgm:pt>
    <dgm:pt modelId="{67213DD3-11E5-46DA-81BE-06B9F4A3240C}" type="pres">
      <dgm:prSet presAssocID="{FBC05233-C713-4EF0-B60A-834F67A88D42}" presName="sibTrans" presStyleLbl="sibTrans1D1" presStyleIdx="2" presStyleCnt="5"/>
      <dgm:spPr/>
    </dgm:pt>
    <dgm:pt modelId="{68618088-0364-4330-9287-7BED4645C611}" type="pres">
      <dgm:prSet presAssocID="{FBC05233-C713-4EF0-B60A-834F67A88D42}" presName="connectorText" presStyleLbl="sibTrans1D1" presStyleIdx="2" presStyleCnt="5"/>
      <dgm:spPr/>
    </dgm:pt>
    <dgm:pt modelId="{4529B72D-75A8-4666-9876-5851C95C2707}" type="pres">
      <dgm:prSet presAssocID="{E7E1646D-E907-4E2B-A658-BF51B0886103}" presName="node" presStyleLbl="node1" presStyleIdx="3" presStyleCnt="6">
        <dgm:presLayoutVars>
          <dgm:bulletEnabled val="1"/>
        </dgm:presLayoutVars>
      </dgm:prSet>
      <dgm:spPr/>
    </dgm:pt>
    <dgm:pt modelId="{53B43FE7-091A-4AD8-A581-AA43D6B671C9}" type="pres">
      <dgm:prSet presAssocID="{3ADD3FA9-9DD1-4826-81E8-C008E613A990}" presName="sibTrans" presStyleLbl="sibTrans1D1" presStyleIdx="3" presStyleCnt="5"/>
      <dgm:spPr/>
    </dgm:pt>
    <dgm:pt modelId="{55E5EE75-C9F2-482D-8F67-4499994BE0DE}" type="pres">
      <dgm:prSet presAssocID="{3ADD3FA9-9DD1-4826-81E8-C008E613A990}" presName="connectorText" presStyleLbl="sibTrans1D1" presStyleIdx="3" presStyleCnt="5"/>
      <dgm:spPr/>
    </dgm:pt>
    <dgm:pt modelId="{B201C4B0-1F5E-46A7-B5E2-63B0F74F8AEA}" type="pres">
      <dgm:prSet presAssocID="{6E868417-7D87-4774-BDCA-6CEEF2F4B38F}" presName="node" presStyleLbl="node1" presStyleIdx="4" presStyleCnt="6">
        <dgm:presLayoutVars>
          <dgm:bulletEnabled val="1"/>
        </dgm:presLayoutVars>
      </dgm:prSet>
      <dgm:spPr/>
    </dgm:pt>
    <dgm:pt modelId="{D1D83039-B148-431D-87CB-226876A17548}" type="pres">
      <dgm:prSet presAssocID="{BC7F8C1F-FF98-4745-9396-4959C62E26F6}" presName="sibTrans" presStyleLbl="sibTrans1D1" presStyleIdx="4" presStyleCnt="5"/>
      <dgm:spPr/>
    </dgm:pt>
    <dgm:pt modelId="{EC5294EE-DD08-4C4C-A5A6-908BE1A3AEF8}" type="pres">
      <dgm:prSet presAssocID="{BC7F8C1F-FF98-4745-9396-4959C62E26F6}" presName="connectorText" presStyleLbl="sibTrans1D1" presStyleIdx="4" presStyleCnt="5"/>
      <dgm:spPr/>
    </dgm:pt>
    <dgm:pt modelId="{E450897F-AEF7-44B4-A087-08C9847446DE}" type="pres">
      <dgm:prSet presAssocID="{17F2EA66-1703-4809-9C8B-1AE82B28D43C}" presName="node" presStyleLbl="node1" presStyleIdx="5" presStyleCnt="6">
        <dgm:presLayoutVars>
          <dgm:bulletEnabled val="1"/>
        </dgm:presLayoutVars>
      </dgm:prSet>
      <dgm:spPr/>
    </dgm:pt>
  </dgm:ptLst>
  <dgm:cxnLst>
    <dgm:cxn modelId="{8A35721B-C3A7-4F7B-BB01-51CCEA7A5D4F}" type="presOf" srcId="{BC7F8C1F-FF98-4745-9396-4959C62E26F6}" destId="{D1D83039-B148-431D-87CB-226876A17548}" srcOrd="0" destOrd="0" presId="urn:microsoft.com/office/officeart/2016/7/layout/RepeatingBendingProcessNew"/>
    <dgm:cxn modelId="{9EEE1E25-8021-429B-8476-70E72B7B7F0A}" type="presOf" srcId="{BD280090-DAD9-4CE7-AFD3-7F7365E8D031}" destId="{E22594DE-C0AE-42F9-AFD9-6503A782D304}" srcOrd="1" destOrd="0" presId="urn:microsoft.com/office/officeart/2016/7/layout/RepeatingBendingProcessNew"/>
    <dgm:cxn modelId="{6AEEB82E-1132-49A7-ADA7-D71D4EDA33E6}" type="presOf" srcId="{3ADD3FA9-9DD1-4826-81E8-C008E613A990}" destId="{53B43FE7-091A-4AD8-A581-AA43D6B671C9}" srcOrd="0" destOrd="0" presId="urn:microsoft.com/office/officeart/2016/7/layout/RepeatingBendingProcessNew"/>
    <dgm:cxn modelId="{97B87D37-A6DE-4F3B-9C68-827CF8206C27}" type="presOf" srcId="{6E868417-7D87-4774-BDCA-6CEEF2F4B38F}" destId="{B201C4B0-1F5E-46A7-B5E2-63B0F74F8AEA}" srcOrd="0" destOrd="0" presId="urn:microsoft.com/office/officeart/2016/7/layout/RepeatingBendingProcessNew"/>
    <dgm:cxn modelId="{A1BDD962-BB69-414A-8206-AB306306CECA}" type="presOf" srcId="{3ADD3FA9-9DD1-4826-81E8-C008E613A990}" destId="{55E5EE75-C9F2-482D-8F67-4499994BE0DE}" srcOrd="1" destOrd="0" presId="urn:microsoft.com/office/officeart/2016/7/layout/RepeatingBendingProcessNew"/>
    <dgm:cxn modelId="{65CE8343-4152-49C5-9EBD-BA78020B0C01}" type="presOf" srcId="{752D9912-846A-4693-B5DF-188FB138B85F}" destId="{5E279A87-8B58-4F20-A4EE-F6FFF59FA3C3}" srcOrd="0" destOrd="0" presId="urn:microsoft.com/office/officeart/2016/7/layout/RepeatingBendingProcessNew"/>
    <dgm:cxn modelId="{2CC1C144-5431-4446-9DAD-7330091F3D0C}" type="presOf" srcId="{F96ED1FC-3BB5-44B7-B323-0FA3E62C9A10}" destId="{1FC4E6BF-3684-4D6D-BA0B-C9BAB73CF7CF}" srcOrd="0" destOrd="0" presId="urn:microsoft.com/office/officeart/2016/7/layout/RepeatingBendingProcessNew"/>
    <dgm:cxn modelId="{FA01EA65-D8D8-48B4-8DA1-58678ADB0ADB}" srcId="{5A3A5370-F00A-4BC3-ACA0-DE1C1C041CE8}" destId="{17F2EA66-1703-4809-9C8B-1AE82B28D43C}" srcOrd="5" destOrd="0" parTransId="{28D4DBEB-40CF-4A20-9C35-BD8E73E9448B}" sibTransId="{EEE95ED7-22E4-4C38-A99C-568A4BCED6D6}"/>
    <dgm:cxn modelId="{6D2FFE66-A754-4320-9839-71866E0B4AFE}" type="presOf" srcId="{17F2EA66-1703-4809-9C8B-1AE82B28D43C}" destId="{E450897F-AEF7-44B4-A087-08C9847446DE}" srcOrd="0" destOrd="0" presId="urn:microsoft.com/office/officeart/2016/7/layout/RepeatingBendingProcessNew"/>
    <dgm:cxn modelId="{65E0B167-4635-4AF0-AB46-42BD8C321EB6}" type="presOf" srcId="{BD280090-DAD9-4CE7-AFD3-7F7365E8D031}" destId="{1AD0A45A-DAEC-4895-8073-61A863B102D5}" srcOrd="0" destOrd="0" presId="urn:microsoft.com/office/officeart/2016/7/layout/RepeatingBendingProcessNew"/>
    <dgm:cxn modelId="{E2554A6B-BA1C-4C07-9645-C4C602F06C3E}" srcId="{5A3A5370-F00A-4BC3-ACA0-DE1C1C041CE8}" destId="{752D9912-846A-4693-B5DF-188FB138B85F}" srcOrd="0" destOrd="0" parTransId="{07DBD518-B1FB-4DB8-959A-6F0012E85FA6}" sibTransId="{BD280090-DAD9-4CE7-AFD3-7F7365E8D031}"/>
    <dgm:cxn modelId="{37366650-6417-4DD9-A006-9E14AA9C7A75}" srcId="{5A3A5370-F00A-4BC3-ACA0-DE1C1C041CE8}" destId="{F96ED1FC-3BB5-44B7-B323-0FA3E62C9A10}" srcOrd="1" destOrd="0" parTransId="{8B7FDF24-2D62-4DD6-844B-9BC0A1E2DD57}" sibTransId="{F6BEC7FC-D04D-46E6-AC96-9E32DDE47193}"/>
    <dgm:cxn modelId="{0A2C2885-8CFE-456B-8A90-949EF8A54A69}" srcId="{5A3A5370-F00A-4BC3-ACA0-DE1C1C041CE8}" destId="{E7E1646D-E907-4E2B-A658-BF51B0886103}" srcOrd="3" destOrd="0" parTransId="{D55D6C64-15CF-467C-91E7-5B180A28B07D}" sibTransId="{3ADD3FA9-9DD1-4826-81E8-C008E613A990}"/>
    <dgm:cxn modelId="{4DD7E29F-5D94-4CE3-A6C7-0CAE7C690C1C}" type="presOf" srcId="{F6BEC7FC-D04D-46E6-AC96-9E32DDE47193}" destId="{F7F6B879-40D6-4C2E-9FF6-7179E43E47BF}" srcOrd="0" destOrd="0" presId="urn:microsoft.com/office/officeart/2016/7/layout/RepeatingBendingProcessNew"/>
    <dgm:cxn modelId="{9E2812A6-EB7B-4EEF-9B9E-35924C426AE2}" srcId="{5A3A5370-F00A-4BC3-ACA0-DE1C1C041CE8}" destId="{6E868417-7D87-4774-BDCA-6CEEF2F4B38F}" srcOrd="4" destOrd="0" parTransId="{7D4CB945-12E1-403C-B32D-DCCE4BB2CBCB}" sibTransId="{BC7F8C1F-FF98-4745-9396-4959C62E26F6}"/>
    <dgm:cxn modelId="{EE0DCBB0-3E2A-4195-A29D-E6DE3375A5B4}" type="presOf" srcId="{FBC05233-C713-4EF0-B60A-834F67A88D42}" destId="{67213DD3-11E5-46DA-81BE-06B9F4A3240C}" srcOrd="0" destOrd="0" presId="urn:microsoft.com/office/officeart/2016/7/layout/RepeatingBendingProcessNew"/>
    <dgm:cxn modelId="{3BE23DBD-C54B-4641-B46B-5500C4D9B639}" type="presOf" srcId="{FBC05233-C713-4EF0-B60A-834F67A88D42}" destId="{68618088-0364-4330-9287-7BED4645C611}" srcOrd="1" destOrd="0" presId="urn:microsoft.com/office/officeart/2016/7/layout/RepeatingBendingProcessNew"/>
    <dgm:cxn modelId="{E56297D1-150E-41DD-8164-D34D398B185F}" type="presOf" srcId="{5A3A5370-F00A-4BC3-ACA0-DE1C1C041CE8}" destId="{6CFA3E43-9BBA-4C0C-9C46-6FA18E807F43}" srcOrd="0" destOrd="0" presId="urn:microsoft.com/office/officeart/2016/7/layout/RepeatingBendingProcessNew"/>
    <dgm:cxn modelId="{8980EDE4-36F9-4655-9EB7-C927D9B3A7CE}" type="presOf" srcId="{E7E1646D-E907-4E2B-A658-BF51B0886103}" destId="{4529B72D-75A8-4666-9876-5851C95C2707}" srcOrd="0" destOrd="0" presId="urn:microsoft.com/office/officeart/2016/7/layout/RepeatingBendingProcessNew"/>
    <dgm:cxn modelId="{61E4D3EA-A0BF-4B87-AE3F-18EE90C9AEC0}" type="presOf" srcId="{5A492844-1773-4030-8D34-A89195BB750D}" destId="{B89C9C6A-6F79-486F-B50B-8529F0E2D064}" srcOrd="0" destOrd="0" presId="urn:microsoft.com/office/officeart/2016/7/layout/RepeatingBendingProcessNew"/>
    <dgm:cxn modelId="{0FF6F7ED-2E32-454A-B97D-206257EF061C}" srcId="{5A3A5370-F00A-4BC3-ACA0-DE1C1C041CE8}" destId="{5A492844-1773-4030-8D34-A89195BB750D}" srcOrd="2" destOrd="0" parTransId="{22763661-43D2-40BC-BEEC-D691A39F5DF5}" sibTransId="{FBC05233-C713-4EF0-B60A-834F67A88D42}"/>
    <dgm:cxn modelId="{53F22BEF-ABD2-4843-B643-BF5FC979BD02}" type="presOf" srcId="{F6BEC7FC-D04D-46E6-AC96-9E32DDE47193}" destId="{7A10A86A-7920-4980-B41A-E0EBEE1ECF6B}" srcOrd="1" destOrd="0" presId="urn:microsoft.com/office/officeart/2016/7/layout/RepeatingBendingProcessNew"/>
    <dgm:cxn modelId="{E14991F7-1E81-4EBF-9F4F-450FAAC30B9E}" type="presOf" srcId="{BC7F8C1F-FF98-4745-9396-4959C62E26F6}" destId="{EC5294EE-DD08-4C4C-A5A6-908BE1A3AEF8}" srcOrd="1" destOrd="0" presId="urn:microsoft.com/office/officeart/2016/7/layout/RepeatingBendingProcessNew"/>
    <dgm:cxn modelId="{404EB93E-195D-437C-B70C-842B0639E704}" type="presParOf" srcId="{6CFA3E43-9BBA-4C0C-9C46-6FA18E807F43}" destId="{5E279A87-8B58-4F20-A4EE-F6FFF59FA3C3}" srcOrd="0" destOrd="0" presId="urn:microsoft.com/office/officeart/2016/7/layout/RepeatingBendingProcessNew"/>
    <dgm:cxn modelId="{878AF966-BDD2-49BC-8F47-89C2F1B42B3E}" type="presParOf" srcId="{6CFA3E43-9BBA-4C0C-9C46-6FA18E807F43}" destId="{1AD0A45A-DAEC-4895-8073-61A863B102D5}" srcOrd="1" destOrd="0" presId="urn:microsoft.com/office/officeart/2016/7/layout/RepeatingBendingProcessNew"/>
    <dgm:cxn modelId="{F758BC43-A2DE-4EC4-B2B0-5C7AF065904A}" type="presParOf" srcId="{1AD0A45A-DAEC-4895-8073-61A863B102D5}" destId="{E22594DE-C0AE-42F9-AFD9-6503A782D304}" srcOrd="0" destOrd="0" presId="urn:microsoft.com/office/officeart/2016/7/layout/RepeatingBendingProcessNew"/>
    <dgm:cxn modelId="{F7120974-FAA0-4A02-B2D3-A36FF18739EF}" type="presParOf" srcId="{6CFA3E43-9BBA-4C0C-9C46-6FA18E807F43}" destId="{1FC4E6BF-3684-4D6D-BA0B-C9BAB73CF7CF}" srcOrd="2" destOrd="0" presId="urn:microsoft.com/office/officeart/2016/7/layout/RepeatingBendingProcessNew"/>
    <dgm:cxn modelId="{C8465EA1-17AA-4F21-B9EA-8916DD07DECC}" type="presParOf" srcId="{6CFA3E43-9BBA-4C0C-9C46-6FA18E807F43}" destId="{F7F6B879-40D6-4C2E-9FF6-7179E43E47BF}" srcOrd="3" destOrd="0" presId="urn:microsoft.com/office/officeart/2016/7/layout/RepeatingBendingProcessNew"/>
    <dgm:cxn modelId="{BDC52338-BAEF-42CA-95AC-E73B5FE235B3}" type="presParOf" srcId="{F7F6B879-40D6-4C2E-9FF6-7179E43E47BF}" destId="{7A10A86A-7920-4980-B41A-E0EBEE1ECF6B}" srcOrd="0" destOrd="0" presId="urn:microsoft.com/office/officeart/2016/7/layout/RepeatingBendingProcessNew"/>
    <dgm:cxn modelId="{E953B129-7667-4F3E-AA0F-563328CA1678}" type="presParOf" srcId="{6CFA3E43-9BBA-4C0C-9C46-6FA18E807F43}" destId="{B89C9C6A-6F79-486F-B50B-8529F0E2D064}" srcOrd="4" destOrd="0" presId="urn:microsoft.com/office/officeart/2016/7/layout/RepeatingBendingProcessNew"/>
    <dgm:cxn modelId="{5FC594E9-89A7-43D0-B45F-89C1F9C5E9D4}" type="presParOf" srcId="{6CFA3E43-9BBA-4C0C-9C46-6FA18E807F43}" destId="{67213DD3-11E5-46DA-81BE-06B9F4A3240C}" srcOrd="5" destOrd="0" presId="urn:microsoft.com/office/officeart/2016/7/layout/RepeatingBendingProcessNew"/>
    <dgm:cxn modelId="{267B92F4-6945-4812-9719-01FF62B9E5DA}" type="presParOf" srcId="{67213DD3-11E5-46DA-81BE-06B9F4A3240C}" destId="{68618088-0364-4330-9287-7BED4645C611}" srcOrd="0" destOrd="0" presId="urn:microsoft.com/office/officeart/2016/7/layout/RepeatingBendingProcessNew"/>
    <dgm:cxn modelId="{65A27C84-FF15-4628-8E09-966C978BBF2B}" type="presParOf" srcId="{6CFA3E43-9BBA-4C0C-9C46-6FA18E807F43}" destId="{4529B72D-75A8-4666-9876-5851C95C2707}" srcOrd="6" destOrd="0" presId="urn:microsoft.com/office/officeart/2016/7/layout/RepeatingBendingProcessNew"/>
    <dgm:cxn modelId="{1D32BAE9-6DE6-4632-8B6A-68FDC483DE1C}" type="presParOf" srcId="{6CFA3E43-9BBA-4C0C-9C46-6FA18E807F43}" destId="{53B43FE7-091A-4AD8-A581-AA43D6B671C9}" srcOrd="7" destOrd="0" presId="urn:microsoft.com/office/officeart/2016/7/layout/RepeatingBendingProcessNew"/>
    <dgm:cxn modelId="{A1BA86BF-5B9E-4879-80BC-70AC53DAE179}" type="presParOf" srcId="{53B43FE7-091A-4AD8-A581-AA43D6B671C9}" destId="{55E5EE75-C9F2-482D-8F67-4499994BE0DE}" srcOrd="0" destOrd="0" presId="urn:microsoft.com/office/officeart/2016/7/layout/RepeatingBendingProcessNew"/>
    <dgm:cxn modelId="{40C0B88E-1BA4-4748-B5A0-CE7F161366D0}" type="presParOf" srcId="{6CFA3E43-9BBA-4C0C-9C46-6FA18E807F43}" destId="{B201C4B0-1F5E-46A7-B5E2-63B0F74F8AEA}" srcOrd="8" destOrd="0" presId="urn:microsoft.com/office/officeart/2016/7/layout/RepeatingBendingProcessNew"/>
    <dgm:cxn modelId="{4ED4A367-B7DB-4D08-B745-A903D4019158}" type="presParOf" srcId="{6CFA3E43-9BBA-4C0C-9C46-6FA18E807F43}" destId="{D1D83039-B148-431D-87CB-226876A17548}" srcOrd="9" destOrd="0" presId="urn:microsoft.com/office/officeart/2016/7/layout/RepeatingBendingProcessNew"/>
    <dgm:cxn modelId="{B6E8DDC2-531A-48D8-B8A4-7DA681C3F054}" type="presParOf" srcId="{D1D83039-B148-431D-87CB-226876A17548}" destId="{EC5294EE-DD08-4C4C-A5A6-908BE1A3AEF8}" srcOrd="0" destOrd="0" presId="urn:microsoft.com/office/officeart/2016/7/layout/RepeatingBendingProcessNew"/>
    <dgm:cxn modelId="{AF7F7122-B644-45C0-8ABE-9CC9BFBC0A4D}" type="presParOf" srcId="{6CFA3E43-9BBA-4C0C-9C46-6FA18E807F43}" destId="{E450897F-AEF7-44B4-A087-08C9847446DE}"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1679F1-9D51-4196-AC7F-04ADFF663F1E}" type="doc">
      <dgm:prSet loTypeId="urn:microsoft.com/office/officeart/2005/8/layout/chevron1" loCatId="process" qsTypeId="urn:microsoft.com/office/officeart/2005/8/quickstyle/simple1" qsCatId="simple" csTypeId="urn:microsoft.com/office/officeart/2005/8/colors/accent1_2" csCatId="accent1" phldr="1"/>
      <dgm:spPr/>
    </dgm:pt>
    <dgm:pt modelId="{2BD5CE2D-4D94-4611-950D-15A847EF375E}">
      <dgm:prSet phldrT="[Text]" custT="1"/>
      <dgm:spPr>
        <a:solidFill>
          <a:srgbClr val="FBE232"/>
        </a:solidFill>
      </dgm:spPr>
      <dgm:t>
        <a:bodyPr/>
        <a:lstStyle/>
        <a:p>
          <a:r>
            <a:rPr lang="en-US" sz="2000" b="1" dirty="0">
              <a:solidFill>
                <a:schemeClr val="tx1"/>
              </a:solidFill>
            </a:rPr>
            <a:t>Contribute up to $3,300</a:t>
          </a:r>
        </a:p>
      </dgm:t>
    </dgm:pt>
    <dgm:pt modelId="{9D032123-5853-4428-854F-9D30F65ACEB8}" type="parTrans" cxnId="{0E19B811-81E7-476B-854E-707B778422D2}">
      <dgm:prSet/>
      <dgm:spPr/>
      <dgm:t>
        <a:bodyPr/>
        <a:lstStyle/>
        <a:p>
          <a:endParaRPr lang="en-US"/>
        </a:p>
      </dgm:t>
    </dgm:pt>
    <dgm:pt modelId="{6E627669-2419-4088-A52A-FC9B410BE591}" type="sibTrans" cxnId="{0E19B811-81E7-476B-854E-707B778422D2}">
      <dgm:prSet/>
      <dgm:spPr/>
      <dgm:t>
        <a:bodyPr/>
        <a:lstStyle/>
        <a:p>
          <a:endParaRPr lang="en-US"/>
        </a:p>
      </dgm:t>
    </dgm:pt>
    <dgm:pt modelId="{0099CEDC-A000-45A9-830A-1CCA2E4C316B}">
      <dgm:prSet phldrT="[Text]" custT="1"/>
      <dgm:spPr>
        <a:solidFill>
          <a:srgbClr val="AEAEAE"/>
        </a:solidFill>
      </dgm:spPr>
      <dgm:t>
        <a:bodyPr/>
        <a:lstStyle/>
        <a:p>
          <a:r>
            <a:rPr lang="en-US" sz="2000" b="1" dirty="0">
              <a:solidFill>
                <a:schemeClr val="tx1"/>
              </a:solidFill>
            </a:rPr>
            <a:t>Funds</a:t>
          </a:r>
          <a:r>
            <a:rPr lang="en-US" sz="2000" b="1" dirty="0"/>
            <a:t> available immediately</a:t>
          </a:r>
        </a:p>
      </dgm:t>
    </dgm:pt>
    <dgm:pt modelId="{284037C9-567F-40F1-BA21-1BB59D265A90}" type="parTrans" cxnId="{3DE2B6B7-71A8-4348-AEF0-78CCE7DD84D4}">
      <dgm:prSet/>
      <dgm:spPr/>
      <dgm:t>
        <a:bodyPr/>
        <a:lstStyle/>
        <a:p>
          <a:endParaRPr lang="en-US"/>
        </a:p>
      </dgm:t>
    </dgm:pt>
    <dgm:pt modelId="{43B470E6-4F99-42B5-A1CC-79B535574DCF}" type="sibTrans" cxnId="{3DE2B6B7-71A8-4348-AEF0-78CCE7DD84D4}">
      <dgm:prSet/>
      <dgm:spPr/>
      <dgm:t>
        <a:bodyPr/>
        <a:lstStyle/>
        <a:p>
          <a:endParaRPr lang="en-US"/>
        </a:p>
      </dgm:t>
    </dgm:pt>
    <dgm:pt modelId="{5246AD9E-AE82-4C2F-A1C3-E707DA0BBE16}">
      <dgm:prSet phldrT="[Text]" custT="1"/>
      <dgm:spPr>
        <a:solidFill>
          <a:srgbClr val="003E52"/>
        </a:solidFill>
      </dgm:spPr>
      <dgm:t>
        <a:bodyPr/>
        <a:lstStyle/>
        <a:p>
          <a:r>
            <a:rPr lang="en-US" sz="2000" b="1" dirty="0"/>
            <a:t>Pay for eligible expenses</a:t>
          </a:r>
        </a:p>
      </dgm:t>
    </dgm:pt>
    <dgm:pt modelId="{5B99D807-871B-4CD8-BB7A-2E24BAC5BF70}" type="parTrans" cxnId="{705F346F-5CB7-48D0-80A2-19AB3DAF78E3}">
      <dgm:prSet/>
      <dgm:spPr/>
      <dgm:t>
        <a:bodyPr/>
        <a:lstStyle/>
        <a:p>
          <a:endParaRPr lang="en-US"/>
        </a:p>
      </dgm:t>
    </dgm:pt>
    <dgm:pt modelId="{36CD23C8-D9D9-4457-BE56-33017871D560}" type="sibTrans" cxnId="{705F346F-5CB7-48D0-80A2-19AB3DAF78E3}">
      <dgm:prSet/>
      <dgm:spPr/>
      <dgm:t>
        <a:bodyPr/>
        <a:lstStyle/>
        <a:p>
          <a:endParaRPr lang="en-US"/>
        </a:p>
      </dgm:t>
    </dgm:pt>
    <dgm:pt modelId="{6150813E-FD86-4799-B0D1-472B73AA14A4}" type="pres">
      <dgm:prSet presAssocID="{501679F1-9D51-4196-AC7F-04ADFF663F1E}" presName="Name0" presStyleCnt="0">
        <dgm:presLayoutVars>
          <dgm:dir/>
          <dgm:animLvl val="lvl"/>
          <dgm:resizeHandles val="exact"/>
        </dgm:presLayoutVars>
      </dgm:prSet>
      <dgm:spPr/>
    </dgm:pt>
    <dgm:pt modelId="{3F99F817-B1D0-4CC1-BCCC-1F97A3E59DA1}" type="pres">
      <dgm:prSet presAssocID="{2BD5CE2D-4D94-4611-950D-15A847EF375E}" presName="parTxOnly" presStyleLbl="node1" presStyleIdx="0" presStyleCnt="3" custScaleX="129268" custScaleY="163048" custLinFactNeighborX="7351" custLinFactNeighborY="-19773">
        <dgm:presLayoutVars>
          <dgm:chMax val="0"/>
          <dgm:chPref val="0"/>
          <dgm:bulletEnabled val="1"/>
        </dgm:presLayoutVars>
      </dgm:prSet>
      <dgm:spPr/>
    </dgm:pt>
    <dgm:pt modelId="{6C14A61A-0BBB-4569-AF4B-5FC150B68CF0}" type="pres">
      <dgm:prSet presAssocID="{6E627669-2419-4088-A52A-FC9B410BE591}" presName="parTxOnlySpace" presStyleCnt="0"/>
      <dgm:spPr/>
    </dgm:pt>
    <dgm:pt modelId="{7C5547B8-AD43-4060-81DC-8892870FD31C}" type="pres">
      <dgm:prSet presAssocID="{0099CEDC-A000-45A9-830A-1CCA2E4C316B}" presName="parTxOnly" presStyleLbl="node1" presStyleIdx="1" presStyleCnt="3" custScaleX="126324" custScaleY="166964" custLinFactNeighborX="-15661" custLinFactNeighborY="-19773">
        <dgm:presLayoutVars>
          <dgm:chMax val="0"/>
          <dgm:chPref val="0"/>
          <dgm:bulletEnabled val="1"/>
        </dgm:presLayoutVars>
      </dgm:prSet>
      <dgm:spPr/>
    </dgm:pt>
    <dgm:pt modelId="{BA144E51-F0F5-47A0-B555-3ECDDAE29E6D}" type="pres">
      <dgm:prSet presAssocID="{43B470E6-4F99-42B5-A1CC-79B535574DCF}" presName="parTxOnlySpace" presStyleCnt="0"/>
      <dgm:spPr/>
    </dgm:pt>
    <dgm:pt modelId="{1E81E3BE-8445-4A7A-91BA-F10A84E5B04D}" type="pres">
      <dgm:prSet presAssocID="{5246AD9E-AE82-4C2F-A1C3-E707DA0BBE16}" presName="parTxOnly" presStyleLbl="node1" presStyleIdx="2" presStyleCnt="3" custScaleX="121582" custScaleY="164353" custLinFactNeighborX="4990" custLinFactNeighborY="-19773">
        <dgm:presLayoutVars>
          <dgm:chMax val="0"/>
          <dgm:chPref val="0"/>
          <dgm:bulletEnabled val="1"/>
        </dgm:presLayoutVars>
      </dgm:prSet>
      <dgm:spPr/>
    </dgm:pt>
  </dgm:ptLst>
  <dgm:cxnLst>
    <dgm:cxn modelId="{0E19B811-81E7-476B-854E-707B778422D2}" srcId="{501679F1-9D51-4196-AC7F-04ADFF663F1E}" destId="{2BD5CE2D-4D94-4611-950D-15A847EF375E}" srcOrd="0" destOrd="0" parTransId="{9D032123-5853-4428-854F-9D30F65ACEB8}" sibTransId="{6E627669-2419-4088-A52A-FC9B410BE591}"/>
    <dgm:cxn modelId="{0402A56A-7312-44EE-BAE7-79152140C90E}" type="presOf" srcId="{0099CEDC-A000-45A9-830A-1CCA2E4C316B}" destId="{7C5547B8-AD43-4060-81DC-8892870FD31C}" srcOrd="0" destOrd="0" presId="urn:microsoft.com/office/officeart/2005/8/layout/chevron1"/>
    <dgm:cxn modelId="{9BB8D44E-6EF4-48AF-BC60-42A80372351B}" type="presOf" srcId="{2BD5CE2D-4D94-4611-950D-15A847EF375E}" destId="{3F99F817-B1D0-4CC1-BCCC-1F97A3E59DA1}" srcOrd="0" destOrd="0" presId="urn:microsoft.com/office/officeart/2005/8/layout/chevron1"/>
    <dgm:cxn modelId="{705F346F-5CB7-48D0-80A2-19AB3DAF78E3}" srcId="{501679F1-9D51-4196-AC7F-04ADFF663F1E}" destId="{5246AD9E-AE82-4C2F-A1C3-E707DA0BBE16}" srcOrd="2" destOrd="0" parTransId="{5B99D807-871B-4CD8-BB7A-2E24BAC5BF70}" sibTransId="{36CD23C8-D9D9-4457-BE56-33017871D560}"/>
    <dgm:cxn modelId="{F09D0BB7-811C-426D-BF0F-3162836ED1DD}" type="presOf" srcId="{501679F1-9D51-4196-AC7F-04ADFF663F1E}" destId="{6150813E-FD86-4799-B0D1-472B73AA14A4}" srcOrd="0" destOrd="0" presId="urn:microsoft.com/office/officeart/2005/8/layout/chevron1"/>
    <dgm:cxn modelId="{3DE2B6B7-71A8-4348-AEF0-78CCE7DD84D4}" srcId="{501679F1-9D51-4196-AC7F-04ADFF663F1E}" destId="{0099CEDC-A000-45A9-830A-1CCA2E4C316B}" srcOrd="1" destOrd="0" parTransId="{284037C9-567F-40F1-BA21-1BB59D265A90}" sibTransId="{43B470E6-4F99-42B5-A1CC-79B535574DCF}"/>
    <dgm:cxn modelId="{809B45E4-1436-41A7-92AE-CE7F380A1B3C}" type="presOf" srcId="{5246AD9E-AE82-4C2F-A1C3-E707DA0BBE16}" destId="{1E81E3BE-8445-4A7A-91BA-F10A84E5B04D}" srcOrd="0" destOrd="0" presId="urn:microsoft.com/office/officeart/2005/8/layout/chevron1"/>
    <dgm:cxn modelId="{730E8393-8B00-41CA-931A-10FEB41E65CD}" type="presParOf" srcId="{6150813E-FD86-4799-B0D1-472B73AA14A4}" destId="{3F99F817-B1D0-4CC1-BCCC-1F97A3E59DA1}" srcOrd="0" destOrd="0" presId="urn:microsoft.com/office/officeart/2005/8/layout/chevron1"/>
    <dgm:cxn modelId="{15F24E73-A94C-412B-9290-9BB8126B4DA8}" type="presParOf" srcId="{6150813E-FD86-4799-B0D1-472B73AA14A4}" destId="{6C14A61A-0BBB-4569-AF4B-5FC150B68CF0}" srcOrd="1" destOrd="0" presId="urn:microsoft.com/office/officeart/2005/8/layout/chevron1"/>
    <dgm:cxn modelId="{88DCC9AA-E153-4DCD-BE45-C6CCB6038D0E}" type="presParOf" srcId="{6150813E-FD86-4799-B0D1-472B73AA14A4}" destId="{7C5547B8-AD43-4060-81DC-8892870FD31C}" srcOrd="2" destOrd="0" presId="urn:microsoft.com/office/officeart/2005/8/layout/chevron1"/>
    <dgm:cxn modelId="{9039DEEE-7C0D-4AFB-B8C9-391DBE9A20EA}" type="presParOf" srcId="{6150813E-FD86-4799-B0D1-472B73AA14A4}" destId="{BA144E51-F0F5-47A0-B555-3ECDDAE29E6D}" srcOrd="3" destOrd="0" presId="urn:microsoft.com/office/officeart/2005/8/layout/chevron1"/>
    <dgm:cxn modelId="{92A2B0B9-ED5E-4A72-BB31-BCA35A0D798D}" type="presParOf" srcId="{6150813E-FD86-4799-B0D1-472B73AA14A4}" destId="{1E81E3BE-8445-4A7A-91BA-F10A84E5B04D}"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1679F1-9D51-4196-AC7F-04ADFF663F1E}" type="doc">
      <dgm:prSet loTypeId="urn:microsoft.com/office/officeart/2005/8/layout/chevron1" loCatId="process" qsTypeId="urn:microsoft.com/office/officeart/2005/8/quickstyle/simple1" qsCatId="simple" csTypeId="urn:microsoft.com/office/officeart/2005/8/colors/accent1_2" csCatId="accent1" phldr="1"/>
      <dgm:spPr/>
    </dgm:pt>
    <dgm:pt modelId="{2BD5CE2D-4D94-4611-950D-15A847EF375E}">
      <dgm:prSet phldrT="[Text]" custT="1"/>
      <dgm:spPr>
        <a:solidFill>
          <a:srgbClr val="003E52"/>
        </a:solidFill>
      </dgm:spPr>
      <dgm:t>
        <a:bodyPr/>
        <a:lstStyle/>
        <a:p>
          <a:r>
            <a:rPr lang="en-US" sz="2000" b="1" dirty="0"/>
            <a:t>Contribute up to $5,000</a:t>
          </a:r>
        </a:p>
      </dgm:t>
    </dgm:pt>
    <dgm:pt modelId="{9D032123-5853-4428-854F-9D30F65ACEB8}" type="parTrans" cxnId="{0E19B811-81E7-476B-854E-707B778422D2}">
      <dgm:prSet/>
      <dgm:spPr/>
      <dgm:t>
        <a:bodyPr/>
        <a:lstStyle/>
        <a:p>
          <a:endParaRPr lang="en-US"/>
        </a:p>
      </dgm:t>
    </dgm:pt>
    <dgm:pt modelId="{6E627669-2419-4088-A52A-FC9B410BE591}" type="sibTrans" cxnId="{0E19B811-81E7-476B-854E-707B778422D2}">
      <dgm:prSet/>
      <dgm:spPr/>
      <dgm:t>
        <a:bodyPr/>
        <a:lstStyle/>
        <a:p>
          <a:endParaRPr lang="en-US"/>
        </a:p>
      </dgm:t>
    </dgm:pt>
    <dgm:pt modelId="{0099CEDC-A000-45A9-830A-1CCA2E4C316B}">
      <dgm:prSet phldrT="[Text]" custT="1"/>
      <dgm:spPr>
        <a:solidFill>
          <a:srgbClr val="AEAEAE"/>
        </a:solidFill>
      </dgm:spPr>
      <dgm:t>
        <a:bodyPr/>
        <a:lstStyle/>
        <a:p>
          <a:r>
            <a:rPr lang="en-US" sz="2000" b="1" dirty="0">
              <a:solidFill>
                <a:schemeClr val="tx1"/>
              </a:solidFill>
            </a:rPr>
            <a:t>Funds available up to the amount in the account</a:t>
          </a:r>
        </a:p>
      </dgm:t>
    </dgm:pt>
    <dgm:pt modelId="{284037C9-567F-40F1-BA21-1BB59D265A90}" type="parTrans" cxnId="{3DE2B6B7-71A8-4348-AEF0-78CCE7DD84D4}">
      <dgm:prSet/>
      <dgm:spPr/>
      <dgm:t>
        <a:bodyPr/>
        <a:lstStyle/>
        <a:p>
          <a:endParaRPr lang="en-US"/>
        </a:p>
      </dgm:t>
    </dgm:pt>
    <dgm:pt modelId="{43B470E6-4F99-42B5-A1CC-79B535574DCF}" type="sibTrans" cxnId="{3DE2B6B7-71A8-4348-AEF0-78CCE7DD84D4}">
      <dgm:prSet/>
      <dgm:spPr/>
      <dgm:t>
        <a:bodyPr/>
        <a:lstStyle/>
        <a:p>
          <a:endParaRPr lang="en-US"/>
        </a:p>
      </dgm:t>
    </dgm:pt>
    <dgm:pt modelId="{5246AD9E-AE82-4C2F-A1C3-E707DA0BBE16}">
      <dgm:prSet phldrT="[Text]" custT="1"/>
      <dgm:spPr>
        <a:solidFill>
          <a:srgbClr val="C2F1FF"/>
        </a:solidFill>
      </dgm:spPr>
      <dgm:t>
        <a:bodyPr/>
        <a:lstStyle/>
        <a:p>
          <a:r>
            <a:rPr lang="en-US" sz="2000" b="1" dirty="0">
              <a:solidFill>
                <a:schemeClr val="tx1"/>
              </a:solidFill>
            </a:rPr>
            <a:t>Pay for eligible expenses</a:t>
          </a:r>
        </a:p>
      </dgm:t>
    </dgm:pt>
    <dgm:pt modelId="{5B99D807-871B-4CD8-BB7A-2E24BAC5BF70}" type="parTrans" cxnId="{705F346F-5CB7-48D0-80A2-19AB3DAF78E3}">
      <dgm:prSet/>
      <dgm:spPr/>
      <dgm:t>
        <a:bodyPr/>
        <a:lstStyle/>
        <a:p>
          <a:endParaRPr lang="en-US"/>
        </a:p>
      </dgm:t>
    </dgm:pt>
    <dgm:pt modelId="{36CD23C8-D9D9-4457-BE56-33017871D560}" type="sibTrans" cxnId="{705F346F-5CB7-48D0-80A2-19AB3DAF78E3}">
      <dgm:prSet/>
      <dgm:spPr/>
      <dgm:t>
        <a:bodyPr/>
        <a:lstStyle/>
        <a:p>
          <a:endParaRPr lang="en-US"/>
        </a:p>
      </dgm:t>
    </dgm:pt>
    <dgm:pt modelId="{6150813E-FD86-4799-B0D1-472B73AA14A4}" type="pres">
      <dgm:prSet presAssocID="{501679F1-9D51-4196-AC7F-04ADFF663F1E}" presName="Name0" presStyleCnt="0">
        <dgm:presLayoutVars>
          <dgm:dir/>
          <dgm:animLvl val="lvl"/>
          <dgm:resizeHandles val="exact"/>
        </dgm:presLayoutVars>
      </dgm:prSet>
      <dgm:spPr/>
    </dgm:pt>
    <dgm:pt modelId="{3F99F817-B1D0-4CC1-BCCC-1F97A3E59DA1}" type="pres">
      <dgm:prSet presAssocID="{2BD5CE2D-4D94-4611-950D-15A847EF375E}" presName="parTxOnly" presStyleLbl="node1" presStyleIdx="0" presStyleCnt="3" custScaleX="129268" custScaleY="163048" custLinFactNeighborX="7351" custLinFactNeighborY="-19773">
        <dgm:presLayoutVars>
          <dgm:chMax val="0"/>
          <dgm:chPref val="0"/>
          <dgm:bulletEnabled val="1"/>
        </dgm:presLayoutVars>
      </dgm:prSet>
      <dgm:spPr/>
    </dgm:pt>
    <dgm:pt modelId="{6C14A61A-0BBB-4569-AF4B-5FC150B68CF0}" type="pres">
      <dgm:prSet presAssocID="{6E627669-2419-4088-A52A-FC9B410BE591}" presName="parTxOnlySpace" presStyleCnt="0"/>
      <dgm:spPr/>
    </dgm:pt>
    <dgm:pt modelId="{7C5547B8-AD43-4060-81DC-8892870FD31C}" type="pres">
      <dgm:prSet presAssocID="{0099CEDC-A000-45A9-830A-1CCA2E4C316B}" presName="parTxOnly" presStyleLbl="node1" presStyleIdx="1" presStyleCnt="3" custScaleX="126324" custScaleY="166964" custLinFactNeighborX="-15661" custLinFactNeighborY="-19773">
        <dgm:presLayoutVars>
          <dgm:chMax val="0"/>
          <dgm:chPref val="0"/>
          <dgm:bulletEnabled val="1"/>
        </dgm:presLayoutVars>
      </dgm:prSet>
      <dgm:spPr/>
    </dgm:pt>
    <dgm:pt modelId="{BA144E51-F0F5-47A0-B555-3ECDDAE29E6D}" type="pres">
      <dgm:prSet presAssocID="{43B470E6-4F99-42B5-A1CC-79B535574DCF}" presName="parTxOnlySpace" presStyleCnt="0"/>
      <dgm:spPr/>
    </dgm:pt>
    <dgm:pt modelId="{1E81E3BE-8445-4A7A-91BA-F10A84E5B04D}" type="pres">
      <dgm:prSet presAssocID="{5246AD9E-AE82-4C2F-A1C3-E707DA0BBE16}" presName="parTxOnly" presStyleLbl="node1" presStyleIdx="2" presStyleCnt="3" custScaleX="121582" custScaleY="164353" custLinFactNeighborX="4990" custLinFactNeighborY="-19773">
        <dgm:presLayoutVars>
          <dgm:chMax val="0"/>
          <dgm:chPref val="0"/>
          <dgm:bulletEnabled val="1"/>
        </dgm:presLayoutVars>
      </dgm:prSet>
      <dgm:spPr/>
    </dgm:pt>
  </dgm:ptLst>
  <dgm:cxnLst>
    <dgm:cxn modelId="{0E19B811-81E7-476B-854E-707B778422D2}" srcId="{501679F1-9D51-4196-AC7F-04ADFF663F1E}" destId="{2BD5CE2D-4D94-4611-950D-15A847EF375E}" srcOrd="0" destOrd="0" parTransId="{9D032123-5853-4428-854F-9D30F65ACEB8}" sibTransId="{6E627669-2419-4088-A52A-FC9B410BE591}"/>
    <dgm:cxn modelId="{0402A56A-7312-44EE-BAE7-79152140C90E}" type="presOf" srcId="{0099CEDC-A000-45A9-830A-1CCA2E4C316B}" destId="{7C5547B8-AD43-4060-81DC-8892870FD31C}" srcOrd="0" destOrd="0" presId="urn:microsoft.com/office/officeart/2005/8/layout/chevron1"/>
    <dgm:cxn modelId="{9BB8D44E-6EF4-48AF-BC60-42A80372351B}" type="presOf" srcId="{2BD5CE2D-4D94-4611-950D-15A847EF375E}" destId="{3F99F817-B1D0-4CC1-BCCC-1F97A3E59DA1}" srcOrd="0" destOrd="0" presId="urn:microsoft.com/office/officeart/2005/8/layout/chevron1"/>
    <dgm:cxn modelId="{705F346F-5CB7-48D0-80A2-19AB3DAF78E3}" srcId="{501679F1-9D51-4196-AC7F-04ADFF663F1E}" destId="{5246AD9E-AE82-4C2F-A1C3-E707DA0BBE16}" srcOrd="2" destOrd="0" parTransId="{5B99D807-871B-4CD8-BB7A-2E24BAC5BF70}" sibTransId="{36CD23C8-D9D9-4457-BE56-33017871D560}"/>
    <dgm:cxn modelId="{F09D0BB7-811C-426D-BF0F-3162836ED1DD}" type="presOf" srcId="{501679F1-9D51-4196-AC7F-04ADFF663F1E}" destId="{6150813E-FD86-4799-B0D1-472B73AA14A4}" srcOrd="0" destOrd="0" presId="urn:microsoft.com/office/officeart/2005/8/layout/chevron1"/>
    <dgm:cxn modelId="{3DE2B6B7-71A8-4348-AEF0-78CCE7DD84D4}" srcId="{501679F1-9D51-4196-AC7F-04ADFF663F1E}" destId="{0099CEDC-A000-45A9-830A-1CCA2E4C316B}" srcOrd="1" destOrd="0" parTransId="{284037C9-567F-40F1-BA21-1BB59D265A90}" sibTransId="{43B470E6-4F99-42B5-A1CC-79B535574DCF}"/>
    <dgm:cxn modelId="{809B45E4-1436-41A7-92AE-CE7F380A1B3C}" type="presOf" srcId="{5246AD9E-AE82-4C2F-A1C3-E707DA0BBE16}" destId="{1E81E3BE-8445-4A7A-91BA-F10A84E5B04D}" srcOrd="0" destOrd="0" presId="urn:microsoft.com/office/officeart/2005/8/layout/chevron1"/>
    <dgm:cxn modelId="{730E8393-8B00-41CA-931A-10FEB41E65CD}" type="presParOf" srcId="{6150813E-FD86-4799-B0D1-472B73AA14A4}" destId="{3F99F817-B1D0-4CC1-BCCC-1F97A3E59DA1}" srcOrd="0" destOrd="0" presId="urn:microsoft.com/office/officeart/2005/8/layout/chevron1"/>
    <dgm:cxn modelId="{15F24E73-A94C-412B-9290-9BB8126B4DA8}" type="presParOf" srcId="{6150813E-FD86-4799-B0D1-472B73AA14A4}" destId="{6C14A61A-0BBB-4569-AF4B-5FC150B68CF0}" srcOrd="1" destOrd="0" presId="urn:microsoft.com/office/officeart/2005/8/layout/chevron1"/>
    <dgm:cxn modelId="{88DCC9AA-E153-4DCD-BE45-C6CCB6038D0E}" type="presParOf" srcId="{6150813E-FD86-4799-B0D1-472B73AA14A4}" destId="{7C5547B8-AD43-4060-81DC-8892870FD31C}" srcOrd="2" destOrd="0" presId="urn:microsoft.com/office/officeart/2005/8/layout/chevron1"/>
    <dgm:cxn modelId="{9039DEEE-7C0D-4AFB-B8C9-391DBE9A20EA}" type="presParOf" srcId="{6150813E-FD86-4799-B0D1-472B73AA14A4}" destId="{BA144E51-F0F5-47A0-B555-3ECDDAE29E6D}" srcOrd="3" destOrd="0" presId="urn:microsoft.com/office/officeart/2005/8/layout/chevron1"/>
    <dgm:cxn modelId="{92A2B0B9-ED5E-4A72-BB31-BCA35A0D798D}" type="presParOf" srcId="{6150813E-FD86-4799-B0D1-472B73AA14A4}" destId="{1E81E3BE-8445-4A7A-91BA-F10A84E5B04D}"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B7ABE7-FC5D-461F-8C41-BE819061951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4FA3F9F-6B1C-451A-B2C5-846B19B41BD7}">
      <dgm:prSet phldrT="[Text]"/>
      <dgm:spPr>
        <a:solidFill>
          <a:srgbClr val="FBE232"/>
        </a:solidFill>
      </dgm:spPr>
      <dgm:t>
        <a:bodyPr/>
        <a:lstStyle/>
        <a:p>
          <a:r>
            <a:rPr lang="en-US" b="1" dirty="0">
              <a:solidFill>
                <a:schemeClr val="tx1"/>
              </a:solidFill>
            </a:rPr>
            <a:t>Email:</a:t>
          </a:r>
        </a:p>
        <a:p>
          <a:r>
            <a:rPr lang="en-US" b="1" dirty="0">
              <a:solidFill>
                <a:schemeClr val="tx1"/>
              </a:solidFill>
            </a:rPr>
            <a:t>Benefits@riministreet.com</a:t>
          </a:r>
        </a:p>
      </dgm:t>
    </dgm:pt>
    <dgm:pt modelId="{BB2049D0-97B5-45FC-99CB-87DE2A4FC649}" type="parTrans" cxnId="{9D94B75F-5493-43AD-899D-C8E5334E23F8}">
      <dgm:prSet/>
      <dgm:spPr/>
      <dgm:t>
        <a:bodyPr/>
        <a:lstStyle/>
        <a:p>
          <a:endParaRPr lang="en-US"/>
        </a:p>
      </dgm:t>
    </dgm:pt>
    <dgm:pt modelId="{61A4FD97-D3FC-4FDC-9BF6-D3ABA42486FE}" type="sibTrans" cxnId="{9D94B75F-5493-43AD-899D-C8E5334E23F8}">
      <dgm:prSet/>
      <dgm:spPr/>
      <dgm:t>
        <a:bodyPr/>
        <a:lstStyle/>
        <a:p>
          <a:endParaRPr lang="en-US"/>
        </a:p>
      </dgm:t>
    </dgm:pt>
    <dgm:pt modelId="{C4B0294C-DA01-43AA-B89B-F93549671B11}">
      <dgm:prSet phldrT="[Text]"/>
      <dgm:spPr>
        <a:solidFill>
          <a:srgbClr val="FBE232"/>
        </a:solidFill>
      </dgm:spPr>
      <dgm:t>
        <a:bodyPr/>
        <a:lstStyle/>
        <a:p>
          <a:r>
            <a:rPr lang="en-US" b="1" dirty="0">
              <a:solidFill>
                <a:schemeClr val="tx1"/>
              </a:solidFill>
            </a:rPr>
            <a:t>HR Ticket via the Intranet</a:t>
          </a:r>
        </a:p>
        <a:p>
          <a:r>
            <a:rPr lang="en-US" dirty="0">
              <a:solidFill>
                <a:srgbClr val="007DA3"/>
              </a:solidFill>
              <a:hlinkClick xmlns:r="http://schemas.openxmlformats.org/officeDocument/2006/relationships" r:id="rId1">
                <a:extLst>
                  <a:ext uri="{A12FA001-AC4F-418D-AE19-62706E023703}">
                    <ahyp:hlinkClr xmlns:ahyp="http://schemas.microsoft.com/office/drawing/2018/hyperlinkcolor" val="tx"/>
                  </a:ext>
                </a:extLst>
              </a:hlinkClick>
            </a:rPr>
            <a:t>HR Ticket Link</a:t>
          </a:r>
          <a:endParaRPr lang="en-US" dirty="0">
            <a:solidFill>
              <a:srgbClr val="007DA3"/>
            </a:solidFill>
          </a:endParaRPr>
        </a:p>
        <a:p>
          <a:endParaRPr lang="en-US" dirty="0"/>
        </a:p>
      </dgm:t>
    </dgm:pt>
    <dgm:pt modelId="{5FA2B05B-43C5-4A90-8FDF-0A5D1BAA9936}" type="parTrans" cxnId="{B5B10AD8-775B-4C39-AC2B-E36E14E75714}">
      <dgm:prSet/>
      <dgm:spPr/>
      <dgm:t>
        <a:bodyPr/>
        <a:lstStyle/>
        <a:p>
          <a:endParaRPr lang="en-US"/>
        </a:p>
      </dgm:t>
    </dgm:pt>
    <dgm:pt modelId="{5A62CA41-40E7-4F9B-996D-FBF8CB873A36}" type="sibTrans" cxnId="{B5B10AD8-775B-4C39-AC2B-E36E14E75714}">
      <dgm:prSet/>
      <dgm:spPr/>
      <dgm:t>
        <a:bodyPr/>
        <a:lstStyle/>
        <a:p>
          <a:endParaRPr lang="en-US"/>
        </a:p>
      </dgm:t>
    </dgm:pt>
    <dgm:pt modelId="{B5A5B3C0-253B-455C-9176-F9FB88886D47}">
      <dgm:prSet phldrT="[Text]"/>
      <dgm:spPr>
        <a:solidFill>
          <a:srgbClr val="FBE232"/>
        </a:solidFill>
      </dgm:spPr>
      <dgm:t>
        <a:bodyPr/>
        <a:lstStyle/>
        <a:p>
          <a:r>
            <a:rPr lang="en-US" b="1" dirty="0">
              <a:solidFill>
                <a:schemeClr val="tx1"/>
              </a:solidFill>
            </a:rPr>
            <a:t>Open Enrollment Benefits Page</a:t>
          </a:r>
        </a:p>
        <a:p>
          <a:r>
            <a:rPr lang="en-US" b="1" dirty="0">
              <a:solidFill>
                <a:srgbClr val="007DA3"/>
              </a:solidFill>
              <a:hlinkClick xmlns:r="http://schemas.openxmlformats.org/officeDocument/2006/relationships" r:id="rId2">
                <a:extLst>
                  <a:ext uri="{A12FA001-AC4F-418D-AE19-62706E023703}">
                    <ahyp:hlinkClr xmlns:ahyp="http://schemas.microsoft.com/office/drawing/2018/hyperlinkcolor" val="tx"/>
                  </a:ext>
                </a:extLst>
              </a:hlinkClick>
            </a:rPr>
            <a:t>Benefits Link</a:t>
          </a:r>
          <a:r>
            <a:rPr lang="en-US" b="1" dirty="0">
              <a:solidFill>
                <a:srgbClr val="007DA3"/>
              </a:solidFill>
            </a:rPr>
            <a:t> </a:t>
          </a:r>
        </a:p>
      </dgm:t>
    </dgm:pt>
    <dgm:pt modelId="{41E8576E-9F73-45F2-B17A-54F57C03CD66}" type="parTrans" cxnId="{F7DD1B22-D49B-40A4-A2CC-AE69069FE56E}">
      <dgm:prSet/>
      <dgm:spPr/>
      <dgm:t>
        <a:bodyPr/>
        <a:lstStyle/>
        <a:p>
          <a:endParaRPr lang="en-US"/>
        </a:p>
      </dgm:t>
    </dgm:pt>
    <dgm:pt modelId="{F6B07A9D-DB8D-4961-B8E0-9979598449D9}" type="sibTrans" cxnId="{F7DD1B22-D49B-40A4-A2CC-AE69069FE56E}">
      <dgm:prSet/>
      <dgm:spPr/>
      <dgm:t>
        <a:bodyPr/>
        <a:lstStyle/>
        <a:p>
          <a:endParaRPr lang="en-US"/>
        </a:p>
      </dgm:t>
    </dgm:pt>
    <dgm:pt modelId="{35D77790-5375-41AB-9460-59CA758B6ACC}" type="pres">
      <dgm:prSet presAssocID="{98B7ABE7-FC5D-461F-8C41-BE8190619518}" presName="diagram" presStyleCnt="0">
        <dgm:presLayoutVars>
          <dgm:dir/>
          <dgm:resizeHandles val="exact"/>
        </dgm:presLayoutVars>
      </dgm:prSet>
      <dgm:spPr/>
    </dgm:pt>
    <dgm:pt modelId="{5CC459C7-B166-4561-BA1D-35E307009480}" type="pres">
      <dgm:prSet presAssocID="{44FA3F9F-6B1C-451A-B2C5-846B19B41BD7}" presName="node" presStyleLbl="node1" presStyleIdx="0" presStyleCnt="3">
        <dgm:presLayoutVars>
          <dgm:bulletEnabled val="1"/>
        </dgm:presLayoutVars>
      </dgm:prSet>
      <dgm:spPr/>
    </dgm:pt>
    <dgm:pt modelId="{905AF441-4228-47A7-BE30-A08FC65FE312}" type="pres">
      <dgm:prSet presAssocID="{61A4FD97-D3FC-4FDC-9BF6-D3ABA42486FE}" presName="sibTrans" presStyleCnt="0"/>
      <dgm:spPr/>
    </dgm:pt>
    <dgm:pt modelId="{61F4054E-C8A8-48CE-955A-B1CC6BD5495C}" type="pres">
      <dgm:prSet presAssocID="{C4B0294C-DA01-43AA-B89B-F93549671B11}" presName="node" presStyleLbl="node1" presStyleIdx="1" presStyleCnt="3">
        <dgm:presLayoutVars>
          <dgm:bulletEnabled val="1"/>
        </dgm:presLayoutVars>
      </dgm:prSet>
      <dgm:spPr/>
    </dgm:pt>
    <dgm:pt modelId="{EE0A9305-73BA-4747-96B0-E2872E28E3AF}" type="pres">
      <dgm:prSet presAssocID="{5A62CA41-40E7-4F9B-996D-FBF8CB873A36}" presName="sibTrans" presStyleCnt="0"/>
      <dgm:spPr/>
    </dgm:pt>
    <dgm:pt modelId="{F29B2C5F-3531-4928-9477-44B32E7F6195}" type="pres">
      <dgm:prSet presAssocID="{B5A5B3C0-253B-455C-9176-F9FB88886D47}" presName="node" presStyleLbl="node1" presStyleIdx="2" presStyleCnt="3">
        <dgm:presLayoutVars>
          <dgm:bulletEnabled val="1"/>
        </dgm:presLayoutVars>
      </dgm:prSet>
      <dgm:spPr/>
    </dgm:pt>
  </dgm:ptLst>
  <dgm:cxnLst>
    <dgm:cxn modelId="{16FF4B16-4A01-4BEC-B4A3-3EEDD43A29F4}" type="presOf" srcId="{98B7ABE7-FC5D-461F-8C41-BE8190619518}" destId="{35D77790-5375-41AB-9460-59CA758B6ACC}" srcOrd="0" destOrd="0" presId="urn:microsoft.com/office/officeart/2005/8/layout/default"/>
    <dgm:cxn modelId="{DD23B517-895A-425E-90CA-2B6972DBA3F8}" type="presOf" srcId="{C4B0294C-DA01-43AA-B89B-F93549671B11}" destId="{61F4054E-C8A8-48CE-955A-B1CC6BD5495C}" srcOrd="0" destOrd="0" presId="urn:microsoft.com/office/officeart/2005/8/layout/default"/>
    <dgm:cxn modelId="{F7DD1B22-D49B-40A4-A2CC-AE69069FE56E}" srcId="{98B7ABE7-FC5D-461F-8C41-BE8190619518}" destId="{B5A5B3C0-253B-455C-9176-F9FB88886D47}" srcOrd="2" destOrd="0" parTransId="{41E8576E-9F73-45F2-B17A-54F57C03CD66}" sibTransId="{F6B07A9D-DB8D-4961-B8E0-9979598449D9}"/>
    <dgm:cxn modelId="{A844FB5D-C18F-4DC0-A547-1BE48527A795}" type="presOf" srcId="{B5A5B3C0-253B-455C-9176-F9FB88886D47}" destId="{F29B2C5F-3531-4928-9477-44B32E7F6195}" srcOrd="0" destOrd="0" presId="urn:microsoft.com/office/officeart/2005/8/layout/default"/>
    <dgm:cxn modelId="{9D94B75F-5493-43AD-899D-C8E5334E23F8}" srcId="{98B7ABE7-FC5D-461F-8C41-BE8190619518}" destId="{44FA3F9F-6B1C-451A-B2C5-846B19B41BD7}" srcOrd="0" destOrd="0" parTransId="{BB2049D0-97B5-45FC-99CB-87DE2A4FC649}" sibTransId="{61A4FD97-D3FC-4FDC-9BF6-D3ABA42486FE}"/>
    <dgm:cxn modelId="{DBA2BDA2-4DFC-4F0F-AE20-520EFC61783D}" type="presOf" srcId="{44FA3F9F-6B1C-451A-B2C5-846B19B41BD7}" destId="{5CC459C7-B166-4561-BA1D-35E307009480}" srcOrd="0" destOrd="0" presId="urn:microsoft.com/office/officeart/2005/8/layout/default"/>
    <dgm:cxn modelId="{B5B10AD8-775B-4C39-AC2B-E36E14E75714}" srcId="{98B7ABE7-FC5D-461F-8C41-BE8190619518}" destId="{C4B0294C-DA01-43AA-B89B-F93549671B11}" srcOrd="1" destOrd="0" parTransId="{5FA2B05B-43C5-4A90-8FDF-0A5D1BAA9936}" sibTransId="{5A62CA41-40E7-4F9B-996D-FBF8CB873A36}"/>
    <dgm:cxn modelId="{298D8194-A5BF-40EF-8BA8-15771254B7F7}" type="presParOf" srcId="{35D77790-5375-41AB-9460-59CA758B6ACC}" destId="{5CC459C7-B166-4561-BA1D-35E307009480}" srcOrd="0" destOrd="0" presId="urn:microsoft.com/office/officeart/2005/8/layout/default"/>
    <dgm:cxn modelId="{ACD8B9B5-A946-4156-B4FE-9A77EFABF0F7}" type="presParOf" srcId="{35D77790-5375-41AB-9460-59CA758B6ACC}" destId="{905AF441-4228-47A7-BE30-A08FC65FE312}" srcOrd="1" destOrd="0" presId="urn:microsoft.com/office/officeart/2005/8/layout/default"/>
    <dgm:cxn modelId="{F7272918-09E0-405B-8DD5-500BFFAAD088}" type="presParOf" srcId="{35D77790-5375-41AB-9460-59CA758B6ACC}" destId="{61F4054E-C8A8-48CE-955A-B1CC6BD5495C}" srcOrd="2" destOrd="0" presId="urn:microsoft.com/office/officeart/2005/8/layout/default"/>
    <dgm:cxn modelId="{004E4D65-3E87-44A2-BFA4-7F7C7FD87E73}" type="presParOf" srcId="{35D77790-5375-41AB-9460-59CA758B6ACC}" destId="{EE0A9305-73BA-4747-96B0-E2872E28E3AF}" srcOrd="3" destOrd="0" presId="urn:microsoft.com/office/officeart/2005/8/layout/default"/>
    <dgm:cxn modelId="{55C8E378-66A1-40E2-B23A-B4267B26F1C4}" type="presParOf" srcId="{35D77790-5375-41AB-9460-59CA758B6ACC}" destId="{F29B2C5F-3531-4928-9477-44B32E7F6195}"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D0A45A-DAEC-4895-8073-61A863B102D5}">
      <dsp:nvSpPr>
        <dsp:cNvPr id="0" name=""/>
        <dsp:cNvSpPr/>
      </dsp:nvSpPr>
      <dsp:spPr>
        <a:xfrm>
          <a:off x="3084887" y="1038898"/>
          <a:ext cx="677457" cy="91440"/>
        </a:xfrm>
        <a:custGeom>
          <a:avLst/>
          <a:gdLst/>
          <a:ahLst/>
          <a:cxnLst/>
          <a:rect l="0" t="0" r="0" b="0"/>
          <a:pathLst>
            <a:path>
              <a:moveTo>
                <a:pt x="0" y="45720"/>
              </a:moveTo>
              <a:lnTo>
                <a:pt x="677457"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05915" y="1081078"/>
        <a:ext cx="35402" cy="7080"/>
      </dsp:txXfrm>
    </dsp:sp>
    <dsp:sp modelId="{5E279A87-8B58-4F20-A4EE-F6FFF59FA3C3}">
      <dsp:nvSpPr>
        <dsp:cNvPr id="0" name=""/>
        <dsp:cNvSpPr/>
      </dsp:nvSpPr>
      <dsp:spPr>
        <a:xfrm>
          <a:off x="8178" y="161065"/>
          <a:ext cx="3078509" cy="1847105"/>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0850" tIns="158343" rIns="150850" bIns="158343" numCol="1" spcCol="1270" anchor="ctr" anchorCtr="0">
          <a:noAutofit/>
        </a:bodyPr>
        <a:lstStyle/>
        <a:p>
          <a:pPr marL="0" lvl="0" indent="0" algn="ctr" defTabSz="800100">
            <a:lnSpc>
              <a:spcPct val="90000"/>
            </a:lnSpc>
            <a:spcBef>
              <a:spcPct val="0"/>
            </a:spcBef>
            <a:spcAft>
              <a:spcPct val="35000"/>
            </a:spcAft>
            <a:buNone/>
          </a:pPr>
          <a:r>
            <a:rPr lang="en-US" sz="1800" b="1" kern="1200" dirty="0"/>
            <a:t>No action is required </a:t>
          </a:r>
        </a:p>
        <a:p>
          <a:pPr marL="0" lvl="0" indent="0" algn="ctr" defTabSz="800100">
            <a:lnSpc>
              <a:spcPct val="90000"/>
            </a:lnSpc>
            <a:spcBef>
              <a:spcPct val="0"/>
            </a:spcBef>
            <a:spcAft>
              <a:spcPct val="35000"/>
            </a:spcAft>
            <a:buNone/>
          </a:pPr>
          <a:r>
            <a:rPr lang="en-US" sz="1800" kern="1200" dirty="0"/>
            <a:t>If you wish to rollover current elections to 2025</a:t>
          </a:r>
        </a:p>
        <a:p>
          <a:pPr marL="0" lvl="0" indent="0" algn="ctr" defTabSz="800100">
            <a:lnSpc>
              <a:spcPct val="90000"/>
            </a:lnSpc>
            <a:spcBef>
              <a:spcPct val="0"/>
            </a:spcBef>
            <a:spcAft>
              <a:spcPct val="35000"/>
            </a:spcAft>
            <a:buNone/>
          </a:pPr>
          <a:r>
            <a:rPr lang="en-US" sz="1800" b="1" kern="1200" dirty="0"/>
            <a:t>~Passive Enrollment ~</a:t>
          </a:r>
          <a:endParaRPr lang="en-US" sz="1800" kern="1200" dirty="0"/>
        </a:p>
      </dsp:txBody>
      <dsp:txXfrm>
        <a:off x="8178" y="161065"/>
        <a:ext cx="3078509" cy="1847105"/>
      </dsp:txXfrm>
    </dsp:sp>
    <dsp:sp modelId="{F7F6B879-40D6-4C2E-9FF6-7179E43E47BF}">
      <dsp:nvSpPr>
        <dsp:cNvPr id="0" name=""/>
        <dsp:cNvSpPr/>
      </dsp:nvSpPr>
      <dsp:spPr>
        <a:xfrm>
          <a:off x="6871454" y="1038898"/>
          <a:ext cx="677457" cy="91440"/>
        </a:xfrm>
        <a:custGeom>
          <a:avLst/>
          <a:gdLst/>
          <a:ahLst/>
          <a:cxnLst/>
          <a:rect l="0" t="0" r="0" b="0"/>
          <a:pathLst>
            <a:path>
              <a:moveTo>
                <a:pt x="0" y="45720"/>
              </a:moveTo>
              <a:lnTo>
                <a:pt x="677457"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92482" y="1081078"/>
        <a:ext cx="35402" cy="7080"/>
      </dsp:txXfrm>
    </dsp:sp>
    <dsp:sp modelId="{1FC4E6BF-3684-4D6D-BA0B-C9BAB73CF7CF}">
      <dsp:nvSpPr>
        <dsp:cNvPr id="0" name=""/>
        <dsp:cNvSpPr/>
      </dsp:nvSpPr>
      <dsp:spPr>
        <a:xfrm>
          <a:off x="3794745" y="161065"/>
          <a:ext cx="3078509" cy="1847105"/>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0850" tIns="158343" rIns="150850" bIns="158343" numCol="1" spcCol="1270" anchor="ctr" anchorCtr="0">
          <a:noAutofit/>
        </a:bodyPr>
        <a:lstStyle/>
        <a:p>
          <a:pPr marL="0" lvl="0" indent="0" algn="ctr" defTabSz="800100">
            <a:lnSpc>
              <a:spcPct val="90000"/>
            </a:lnSpc>
            <a:spcBef>
              <a:spcPct val="0"/>
            </a:spcBef>
            <a:spcAft>
              <a:spcPct val="35000"/>
            </a:spcAft>
            <a:buNone/>
          </a:pPr>
          <a:r>
            <a:rPr lang="en-US" sz="1800" b="1" kern="1200" dirty="0"/>
            <a:t>Action </a:t>
          </a:r>
          <a:r>
            <a:rPr lang="en-US" sz="1800" b="1" u="sng" kern="1200" dirty="0"/>
            <a:t>is</a:t>
          </a:r>
          <a:r>
            <a:rPr lang="en-US" sz="1800" b="1" kern="1200" dirty="0"/>
            <a:t> Required </a:t>
          </a:r>
        </a:p>
        <a:p>
          <a:pPr marL="0" lvl="0" indent="0" algn="ctr" defTabSz="800100">
            <a:lnSpc>
              <a:spcPct val="90000"/>
            </a:lnSpc>
            <a:spcBef>
              <a:spcPct val="0"/>
            </a:spcBef>
            <a:spcAft>
              <a:spcPct val="35000"/>
            </a:spcAft>
            <a:buNone/>
          </a:pPr>
          <a:r>
            <a:rPr lang="en-US" sz="1800" kern="1200" dirty="0"/>
            <a:t>If you wish to participate in </a:t>
          </a:r>
        </a:p>
        <a:p>
          <a:pPr marL="0" lvl="0" indent="0" algn="ctr" defTabSz="800100">
            <a:lnSpc>
              <a:spcPct val="90000"/>
            </a:lnSpc>
            <a:spcBef>
              <a:spcPct val="0"/>
            </a:spcBef>
            <a:spcAft>
              <a:spcPct val="35000"/>
            </a:spcAft>
            <a:buNone/>
          </a:pPr>
          <a:r>
            <a:rPr lang="en-US" sz="1800" b="1" kern="1200" dirty="0"/>
            <a:t>FSA and HSA </a:t>
          </a:r>
        </a:p>
        <a:p>
          <a:pPr marL="0" lvl="0" indent="0" algn="ctr" defTabSz="800100">
            <a:lnSpc>
              <a:spcPct val="90000"/>
            </a:lnSpc>
            <a:spcBef>
              <a:spcPct val="0"/>
            </a:spcBef>
            <a:spcAft>
              <a:spcPct val="35000"/>
            </a:spcAft>
            <a:buNone/>
          </a:pPr>
          <a:r>
            <a:rPr lang="en-US" sz="1800" kern="1200" dirty="0"/>
            <a:t>in 2025</a:t>
          </a:r>
        </a:p>
      </dsp:txBody>
      <dsp:txXfrm>
        <a:off x="3794745" y="161065"/>
        <a:ext cx="3078509" cy="1847105"/>
      </dsp:txXfrm>
    </dsp:sp>
    <dsp:sp modelId="{67213DD3-11E5-46DA-81BE-06B9F4A3240C}">
      <dsp:nvSpPr>
        <dsp:cNvPr id="0" name=""/>
        <dsp:cNvSpPr/>
      </dsp:nvSpPr>
      <dsp:spPr>
        <a:xfrm>
          <a:off x="1547432" y="2006371"/>
          <a:ext cx="7573134" cy="677457"/>
        </a:xfrm>
        <a:custGeom>
          <a:avLst/>
          <a:gdLst/>
          <a:ahLst/>
          <a:cxnLst/>
          <a:rect l="0" t="0" r="0" b="0"/>
          <a:pathLst>
            <a:path>
              <a:moveTo>
                <a:pt x="7573134" y="0"/>
              </a:moveTo>
              <a:lnTo>
                <a:pt x="7573134" y="355828"/>
              </a:lnTo>
              <a:lnTo>
                <a:pt x="0" y="355828"/>
              </a:lnTo>
              <a:lnTo>
                <a:pt x="0" y="677457"/>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43845" y="2341559"/>
        <a:ext cx="380308" cy="7080"/>
      </dsp:txXfrm>
    </dsp:sp>
    <dsp:sp modelId="{B89C9C6A-6F79-486F-B50B-8529F0E2D064}">
      <dsp:nvSpPr>
        <dsp:cNvPr id="0" name=""/>
        <dsp:cNvSpPr/>
      </dsp:nvSpPr>
      <dsp:spPr>
        <a:xfrm>
          <a:off x="7581312" y="161065"/>
          <a:ext cx="3078509" cy="1847105"/>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0850" tIns="158343" rIns="150850" bIns="158343" numCol="1" spcCol="1270" anchor="ctr" anchorCtr="0">
          <a:noAutofit/>
        </a:bodyPr>
        <a:lstStyle/>
        <a:p>
          <a:pPr marL="0" lvl="0" indent="0" algn="ctr" defTabSz="800100">
            <a:lnSpc>
              <a:spcPct val="90000"/>
            </a:lnSpc>
            <a:spcBef>
              <a:spcPct val="0"/>
            </a:spcBef>
            <a:spcAft>
              <a:spcPct val="35000"/>
            </a:spcAft>
            <a:buNone/>
          </a:pPr>
          <a:r>
            <a:rPr lang="en-US" sz="1800" b="1" kern="1200" dirty="0"/>
            <a:t>Medical Waiver </a:t>
          </a:r>
          <a:r>
            <a:rPr lang="en-US" sz="1800" b="1" u="sng" kern="1200" dirty="0"/>
            <a:t>is</a:t>
          </a:r>
          <a:r>
            <a:rPr lang="en-US" sz="1800" b="1" kern="1200" dirty="0"/>
            <a:t> </a:t>
          </a:r>
          <a:r>
            <a:rPr lang="en-US" sz="1800" b="1" u="none" kern="1200" dirty="0"/>
            <a:t>required</a:t>
          </a:r>
        </a:p>
        <a:p>
          <a:pPr marL="0" lvl="0" indent="0" algn="ctr" defTabSz="800100">
            <a:lnSpc>
              <a:spcPct val="90000"/>
            </a:lnSpc>
            <a:spcBef>
              <a:spcPct val="0"/>
            </a:spcBef>
            <a:spcAft>
              <a:spcPct val="35000"/>
            </a:spcAft>
            <a:buNone/>
          </a:pPr>
          <a:r>
            <a:rPr lang="en-US" sz="1800" kern="1200" dirty="0"/>
            <a:t>If choosing the </a:t>
          </a:r>
        </a:p>
        <a:p>
          <a:pPr marL="0" lvl="0" indent="0" algn="ctr" defTabSz="800100">
            <a:lnSpc>
              <a:spcPct val="90000"/>
            </a:lnSpc>
            <a:spcBef>
              <a:spcPct val="0"/>
            </a:spcBef>
            <a:spcAft>
              <a:spcPct val="35000"/>
            </a:spcAft>
            <a:buNone/>
          </a:pPr>
          <a:r>
            <a:rPr lang="en-US" sz="1800" b="1" kern="1200" dirty="0"/>
            <a:t>Medical Opt-Out-Credit</a:t>
          </a:r>
        </a:p>
      </dsp:txBody>
      <dsp:txXfrm>
        <a:off x="7581312" y="161065"/>
        <a:ext cx="3078509" cy="1847105"/>
      </dsp:txXfrm>
    </dsp:sp>
    <dsp:sp modelId="{53B43FE7-091A-4AD8-A581-AA43D6B671C9}">
      <dsp:nvSpPr>
        <dsp:cNvPr id="0" name=""/>
        <dsp:cNvSpPr/>
      </dsp:nvSpPr>
      <dsp:spPr>
        <a:xfrm>
          <a:off x="3084887" y="3594061"/>
          <a:ext cx="677457" cy="91440"/>
        </a:xfrm>
        <a:custGeom>
          <a:avLst/>
          <a:gdLst/>
          <a:ahLst/>
          <a:cxnLst/>
          <a:rect l="0" t="0" r="0" b="0"/>
          <a:pathLst>
            <a:path>
              <a:moveTo>
                <a:pt x="0" y="45720"/>
              </a:moveTo>
              <a:lnTo>
                <a:pt x="677457"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05915" y="3636241"/>
        <a:ext cx="35402" cy="7080"/>
      </dsp:txXfrm>
    </dsp:sp>
    <dsp:sp modelId="{4529B72D-75A8-4666-9876-5851C95C2707}">
      <dsp:nvSpPr>
        <dsp:cNvPr id="0" name=""/>
        <dsp:cNvSpPr/>
      </dsp:nvSpPr>
      <dsp:spPr>
        <a:xfrm>
          <a:off x="8178" y="2716228"/>
          <a:ext cx="3078509" cy="1847105"/>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0850" tIns="158343" rIns="150850" bIns="158343" numCol="1" spcCol="1270" anchor="ctr" anchorCtr="0">
          <a:noAutofit/>
        </a:bodyPr>
        <a:lstStyle/>
        <a:p>
          <a:pPr marL="0" lvl="0" indent="0" algn="ctr" defTabSz="800100">
            <a:lnSpc>
              <a:spcPct val="90000"/>
            </a:lnSpc>
            <a:spcBef>
              <a:spcPct val="0"/>
            </a:spcBef>
            <a:spcAft>
              <a:spcPct val="35000"/>
            </a:spcAft>
            <a:buNone/>
          </a:pPr>
          <a:r>
            <a:rPr lang="en-US" sz="1800" kern="1200" dirty="0"/>
            <a:t>Add, cancel, change coverage for you and dependents</a:t>
          </a:r>
        </a:p>
      </dsp:txBody>
      <dsp:txXfrm>
        <a:off x="8178" y="2716228"/>
        <a:ext cx="3078509" cy="1847105"/>
      </dsp:txXfrm>
    </dsp:sp>
    <dsp:sp modelId="{D1D83039-B148-431D-87CB-226876A17548}">
      <dsp:nvSpPr>
        <dsp:cNvPr id="0" name=""/>
        <dsp:cNvSpPr/>
      </dsp:nvSpPr>
      <dsp:spPr>
        <a:xfrm>
          <a:off x="6871454" y="3594061"/>
          <a:ext cx="677457" cy="91440"/>
        </a:xfrm>
        <a:custGeom>
          <a:avLst/>
          <a:gdLst/>
          <a:ahLst/>
          <a:cxnLst/>
          <a:rect l="0" t="0" r="0" b="0"/>
          <a:pathLst>
            <a:path>
              <a:moveTo>
                <a:pt x="0" y="45720"/>
              </a:moveTo>
              <a:lnTo>
                <a:pt x="677457"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92482" y="3636241"/>
        <a:ext cx="35402" cy="7080"/>
      </dsp:txXfrm>
    </dsp:sp>
    <dsp:sp modelId="{B201C4B0-1F5E-46A7-B5E2-63B0F74F8AEA}">
      <dsp:nvSpPr>
        <dsp:cNvPr id="0" name=""/>
        <dsp:cNvSpPr/>
      </dsp:nvSpPr>
      <dsp:spPr>
        <a:xfrm>
          <a:off x="3794745" y="2716228"/>
          <a:ext cx="3078509" cy="1847105"/>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0850" tIns="158343" rIns="150850" bIns="158343" numCol="1" spcCol="1270" anchor="ctr" anchorCtr="0">
          <a:noAutofit/>
        </a:bodyPr>
        <a:lstStyle/>
        <a:p>
          <a:pPr marL="0" lvl="0" indent="0" algn="ctr" defTabSz="800100">
            <a:lnSpc>
              <a:spcPct val="90000"/>
            </a:lnSpc>
            <a:spcBef>
              <a:spcPct val="0"/>
            </a:spcBef>
            <a:spcAft>
              <a:spcPct val="35000"/>
            </a:spcAft>
            <a:buNone/>
          </a:pPr>
          <a:r>
            <a:rPr lang="en-US" sz="1800" b="1" kern="1200" dirty="0"/>
            <a:t>Requirement</a:t>
          </a:r>
        </a:p>
        <a:p>
          <a:pPr marL="0" lvl="0" indent="0" algn="ctr" defTabSz="800100">
            <a:lnSpc>
              <a:spcPct val="90000"/>
            </a:lnSpc>
            <a:spcBef>
              <a:spcPct val="0"/>
            </a:spcBef>
            <a:spcAft>
              <a:spcPct val="35000"/>
            </a:spcAft>
            <a:buNone/>
          </a:pPr>
          <a:r>
            <a:rPr lang="en-US" sz="1800" kern="1200" dirty="0"/>
            <a:t>Assign Beneficiaries </a:t>
          </a:r>
        </a:p>
        <a:p>
          <a:pPr marL="0" lvl="0" indent="0" algn="ctr" defTabSz="800100">
            <a:lnSpc>
              <a:spcPct val="90000"/>
            </a:lnSpc>
            <a:spcBef>
              <a:spcPct val="0"/>
            </a:spcBef>
            <a:spcAft>
              <a:spcPct val="35000"/>
            </a:spcAft>
            <a:buNone/>
          </a:pPr>
          <a:r>
            <a:rPr lang="en-US" sz="1800" kern="1200" dirty="0"/>
            <a:t>and update</a:t>
          </a:r>
        </a:p>
        <a:p>
          <a:pPr marL="0" lvl="0" indent="0" algn="ctr" defTabSz="800100">
            <a:lnSpc>
              <a:spcPct val="90000"/>
            </a:lnSpc>
            <a:spcBef>
              <a:spcPct val="0"/>
            </a:spcBef>
            <a:spcAft>
              <a:spcPct val="35000"/>
            </a:spcAft>
            <a:buNone/>
          </a:pPr>
          <a:r>
            <a:rPr lang="en-US" sz="1800" kern="1200" dirty="0"/>
            <a:t>Emergency Contact</a:t>
          </a:r>
        </a:p>
      </dsp:txBody>
      <dsp:txXfrm>
        <a:off x="3794745" y="2716228"/>
        <a:ext cx="3078509" cy="1847105"/>
      </dsp:txXfrm>
    </dsp:sp>
    <dsp:sp modelId="{E450897F-AEF7-44B4-A087-08C9847446DE}">
      <dsp:nvSpPr>
        <dsp:cNvPr id="0" name=""/>
        <dsp:cNvSpPr/>
      </dsp:nvSpPr>
      <dsp:spPr>
        <a:xfrm>
          <a:off x="7581312" y="2716228"/>
          <a:ext cx="3078509" cy="1847105"/>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0850" tIns="158343" rIns="150850" bIns="158343" numCol="1" spcCol="1270" anchor="ctr" anchorCtr="0">
          <a:noAutofit/>
        </a:bodyPr>
        <a:lstStyle/>
        <a:p>
          <a:pPr marL="0" lvl="0" indent="0" algn="ctr" defTabSz="800100">
            <a:lnSpc>
              <a:spcPct val="90000"/>
            </a:lnSpc>
            <a:spcBef>
              <a:spcPct val="0"/>
            </a:spcBef>
            <a:spcAft>
              <a:spcPct val="35000"/>
            </a:spcAft>
            <a:buNone/>
          </a:pPr>
          <a:r>
            <a:rPr lang="en-US" sz="1800" b="1" kern="1200" dirty="0"/>
            <a:t>DEADLINE</a:t>
          </a:r>
        </a:p>
        <a:p>
          <a:pPr marL="0" lvl="0" indent="0" algn="ctr" defTabSz="800100">
            <a:lnSpc>
              <a:spcPct val="90000"/>
            </a:lnSpc>
            <a:spcBef>
              <a:spcPct val="0"/>
            </a:spcBef>
            <a:spcAft>
              <a:spcPct val="35000"/>
            </a:spcAft>
            <a:buNone/>
          </a:pPr>
          <a:r>
            <a:rPr lang="en-US" sz="1800" b="1" kern="1200" dirty="0">
              <a:solidFill>
                <a:srgbClr val="FBE232"/>
              </a:solidFill>
            </a:rPr>
            <a:t>November 15</a:t>
          </a:r>
        </a:p>
        <a:p>
          <a:pPr marL="0" lvl="0" indent="0" algn="ctr" defTabSz="800100">
            <a:lnSpc>
              <a:spcPct val="90000"/>
            </a:lnSpc>
            <a:spcBef>
              <a:spcPct val="0"/>
            </a:spcBef>
            <a:spcAft>
              <a:spcPct val="35000"/>
            </a:spcAft>
            <a:buNone/>
          </a:pPr>
          <a:r>
            <a:rPr lang="en-US" sz="1800" kern="1200" dirty="0">
              <a:solidFill>
                <a:srgbClr val="FBE232"/>
              </a:solidFill>
            </a:rPr>
            <a:t>11:59pm PST</a:t>
          </a:r>
        </a:p>
      </dsp:txBody>
      <dsp:txXfrm>
        <a:off x="7581312" y="2716228"/>
        <a:ext cx="3078509" cy="18471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9F817-B1D0-4CC1-BCCC-1F97A3E59DA1}">
      <dsp:nvSpPr>
        <dsp:cNvPr id="0" name=""/>
        <dsp:cNvSpPr/>
      </dsp:nvSpPr>
      <dsp:spPr>
        <a:xfrm>
          <a:off x="25568" y="1152815"/>
          <a:ext cx="3858324" cy="1946628"/>
        </a:xfrm>
        <a:prstGeom prst="chevron">
          <a:avLst/>
        </a:prstGeom>
        <a:solidFill>
          <a:srgbClr val="FBE23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Contribute up to $3,300</a:t>
          </a:r>
        </a:p>
      </dsp:txBody>
      <dsp:txXfrm>
        <a:off x="998882" y="1152815"/>
        <a:ext cx="1911696" cy="1946628"/>
      </dsp:txXfrm>
    </dsp:sp>
    <dsp:sp modelId="{7C5547B8-AD43-4060-81DC-8892870FD31C}">
      <dsp:nvSpPr>
        <dsp:cNvPr id="0" name=""/>
        <dsp:cNvSpPr/>
      </dsp:nvSpPr>
      <dsp:spPr>
        <a:xfrm>
          <a:off x="3516733" y="1129439"/>
          <a:ext cx="3770453" cy="1993381"/>
        </a:xfrm>
        <a:prstGeom prst="chevron">
          <a:avLst/>
        </a:prstGeom>
        <a:solidFill>
          <a:srgbClr val="AEAE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Funds</a:t>
          </a:r>
          <a:r>
            <a:rPr lang="en-US" sz="2000" b="1" kern="1200" dirty="0"/>
            <a:t> available immediately</a:t>
          </a:r>
        </a:p>
      </dsp:txBody>
      <dsp:txXfrm>
        <a:off x="4513424" y="1129439"/>
        <a:ext cx="1777072" cy="1993381"/>
      </dsp:txXfrm>
    </dsp:sp>
    <dsp:sp modelId="{1E81E3BE-8445-4A7A-91BA-F10A84E5B04D}">
      <dsp:nvSpPr>
        <dsp:cNvPr id="0" name=""/>
        <dsp:cNvSpPr/>
      </dsp:nvSpPr>
      <dsp:spPr>
        <a:xfrm>
          <a:off x="7039083" y="1145025"/>
          <a:ext cx="3628916" cy="1962209"/>
        </a:xfrm>
        <a:prstGeom prst="chevron">
          <a:avLst/>
        </a:prstGeom>
        <a:solidFill>
          <a:srgbClr val="003E5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1" kern="1200" dirty="0"/>
            <a:t>Pay for eligible expenses</a:t>
          </a:r>
        </a:p>
      </dsp:txBody>
      <dsp:txXfrm>
        <a:off x="8020188" y="1145025"/>
        <a:ext cx="1666707" cy="19622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9F817-B1D0-4CC1-BCCC-1F97A3E59DA1}">
      <dsp:nvSpPr>
        <dsp:cNvPr id="0" name=""/>
        <dsp:cNvSpPr/>
      </dsp:nvSpPr>
      <dsp:spPr>
        <a:xfrm>
          <a:off x="25568" y="1152815"/>
          <a:ext cx="3858324" cy="1946628"/>
        </a:xfrm>
        <a:prstGeom prst="chevron">
          <a:avLst/>
        </a:prstGeom>
        <a:solidFill>
          <a:srgbClr val="003E5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1" kern="1200" dirty="0"/>
            <a:t>Contribute up to $5,000</a:t>
          </a:r>
        </a:p>
      </dsp:txBody>
      <dsp:txXfrm>
        <a:off x="998882" y="1152815"/>
        <a:ext cx="1911696" cy="1946628"/>
      </dsp:txXfrm>
    </dsp:sp>
    <dsp:sp modelId="{7C5547B8-AD43-4060-81DC-8892870FD31C}">
      <dsp:nvSpPr>
        <dsp:cNvPr id="0" name=""/>
        <dsp:cNvSpPr/>
      </dsp:nvSpPr>
      <dsp:spPr>
        <a:xfrm>
          <a:off x="3516733" y="1129439"/>
          <a:ext cx="3770453" cy="1993381"/>
        </a:xfrm>
        <a:prstGeom prst="chevron">
          <a:avLst/>
        </a:prstGeom>
        <a:solidFill>
          <a:srgbClr val="AEAE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Funds available up to the amount in the account</a:t>
          </a:r>
        </a:p>
      </dsp:txBody>
      <dsp:txXfrm>
        <a:off x="4513424" y="1129439"/>
        <a:ext cx="1777072" cy="1993381"/>
      </dsp:txXfrm>
    </dsp:sp>
    <dsp:sp modelId="{1E81E3BE-8445-4A7A-91BA-F10A84E5B04D}">
      <dsp:nvSpPr>
        <dsp:cNvPr id="0" name=""/>
        <dsp:cNvSpPr/>
      </dsp:nvSpPr>
      <dsp:spPr>
        <a:xfrm>
          <a:off x="7039083" y="1145025"/>
          <a:ext cx="3628916" cy="1962209"/>
        </a:xfrm>
        <a:prstGeom prst="chevron">
          <a:avLst/>
        </a:prstGeom>
        <a:solidFill>
          <a:srgbClr val="C2F1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Pay for eligible expenses</a:t>
          </a:r>
        </a:p>
      </dsp:txBody>
      <dsp:txXfrm>
        <a:off x="8020188" y="1145025"/>
        <a:ext cx="1666707" cy="19622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C459C7-B166-4561-BA1D-35E307009480}">
      <dsp:nvSpPr>
        <dsp:cNvPr id="0" name=""/>
        <dsp:cNvSpPr/>
      </dsp:nvSpPr>
      <dsp:spPr>
        <a:xfrm>
          <a:off x="844" y="221336"/>
          <a:ext cx="3293636" cy="1976181"/>
        </a:xfrm>
        <a:prstGeom prst="rect">
          <a:avLst/>
        </a:prstGeom>
        <a:solidFill>
          <a:srgbClr val="FBE23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1"/>
              </a:solidFill>
            </a:rPr>
            <a:t>Email:</a:t>
          </a:r>
        </a:p>
        <a:p>
          <a:pPr marL="0" lvl="0" indent="0" algn="ctr" defTabSz="844550">
            <a:lnSpc>
              <a:spcPct val="90000"/>
            </a:lnSpc>
            <a:spcBef>
              <a:spcPct val="0"/>
            </a:spcBef>
            <a:spcAft>
              <a:spcPct val="35000"/>
            </a:spcAft>
            <a:buNone/>
          </a:pPr>
          <a:r>
            <a:rPr lang="en-US" sz="1900" b="1" kern="1200" dirty="0">
              <a:solidFill>
                <a:schemeClr val="tx1"/>
              </a:solidFill>
            </a:rPr>
            <a:t>Benefits@riministreet.com</a:t>
          </a:r>
        </a:p>
      </dsp:txBody>
      <dsp:txXfrm>
        <a:off x="844" y="221336"/>
        <a:ext cx="3293636" cy="1976181"/>
      </dsp:txXfrm>
    </dsp:sp>
    <dsp:sp modelId="{61F4054E-C8A8-48CE-955A-B1CC6BD5495C}">
      <dsp:nvSpPr>
        <dsp:cNvPr id="0" name=""/>
        <dsp:cNvSpPr/>
      </dsp:nvSpPr>
      <dsp:spPr>
        <a:xfrm>
          <a:off x="3623844" y="221336"/>
          <a:ext cx="3293636" cy="1976181"/>
        </a:xfrm>
        <a:prstGeom prst="rect">
          <a:avLst/>
        </a:prstGeom>
        <a:solidFill>
          <a:srgbClr val="FBE23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1"/>
              </a:solidFill>
            </a:rPr>
            <a:t>HR Ticket via the Intranet</a:t>
          </a:r>
        </a:p>
        <a:p>
          <a:pPr marL="0" lvl="0" indent="0" algn="ctr" defTabSz="844550">
            <a:lnSpc>
              <a:spcPct val="90000"/>
            </a:lnSpc>
            <a:spcBef>
              <a:spcPct val="0"/>
            </a:spcBef>
            <a:spcAft>
              <a:spcPct val="35000"/>
            </a:spcAft>
            <a:buNone/>
          </a:pPr>
          <a:r>
            <a:rPr lang="en-US" sz="1900" kern="1200" dirty="0">
              <a:solidFill>
                <a:srgbClr val="007DA3"/>
              </a:solidFill>
              <a:hlinkClick xmlns:r="http://schemas.openxmlformats.org/officeDocument/2006/relationships" r:id="rId1">
                <a:extLst>
                  <a:ext uri="{A12FA001-AC4F-418D-AE19-62706E023703}">
                    <ahyp:hlinkClr xmlns:ahyp="http://schemas.microsoft.com/office/drawing/2018/hyperlinkcolor" val="tx"/>
                  </a:ext>
                </a:extLst>
              </a:hlinkClick>
            </a:rPr>
            <a:t>HR Ticket Link</a:t>
          </a:r>
          <a:endParaRPr lang="en-US" sz="1900" kern="1200" dirty="0">
            <a:solidFill>
              <a:srgbClr val="007DA3"/>
            </a:solidFill>
          </a:endParaRPr>
        </a:p>
        <a:p>
          <a:pPr marL="0" lvl="0" indent="0" algn="ctr" defTabSz="844550">
            <a:lnSpc>
              <a:spcPct val="90000"/>
            </a:lnSpc>
            <a:spcBef>
              <a:spcPct val="0"/>
            </a:spcBef>
            <a:spcAft>
              <a:spcPct val="35000"/>
            </a:spcAft>
            <a:buNone/>
          </a:pPr>
          <a:endParaRPr lang="en-US" sz="1900" kern="1200" dirty="0"/>
        </a:p>
      </dsp:txBody>
      <dsp:txXfrm>
        <a:off x="3623844" y="221336"/>
        <a:ext cx="3293636" cy="1976181"/>
      </dsp:txXfrm>
    </dsp:sp>
    <dsp:sp modelId="{F29B2C5F-3531-4928-9477-44B32E7F6195}">
      <dsp:nvSpPr>
        <dsp:cNvPr id="0" name=""/>
        <dsp:cNvSpPr/>
      </dsp:nvSpPr>
      <dsp:spPr>
        <a:xfrm>
          <a:off x="1812344" y="2526881"/>
          <a:ext cx="3293636" cy="1976181"/>
        </a:xfrm>
        <a:prstGeom prst="rect">
          <a:avLst/>
        </a:prstGeom>
        <a:solidFill>
          <a:srgbClr val="FBE23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1"/>
              </a:solidFill>
            </a:rPr>
            <a:t>Open Enrollment Benefits Page</a:t>
          </a:r>
        </a:p>
        <a:p>
          <a:pPr marL="0" lvl="0" indent="0" algn="ctr" defTabSz="844550">
            <a:lnSpc>
              <a:spcPct val="90000"/>
            </a:lnSpc>
            <a:spcBef>
              <a:spcPct val="0"/>
            </a:spcBef>
            <a:spcAft>
              <a:spcPct val="35000"/>
            </a:spcAft>
            <a:buNone/>
          </a:pPr>
          <a:r>
            <a:rPr lang="en-US" sz="1900" b="1" kern="1200" dirty="0">
              <a:solidFill>
                <a:srgbClr val="007DA3"/>
              </a:solidFill>
              <a:hlinkClick xmlns:r="http://schemas.openxmlformats.org/officeDocument/2006/relationships" r:id="rId2">
                <a:extLst>
                  <a:ext uri="{A12FA001-AC4F-418D-AE19-62706E023703}">
                    <ahyp:hlinkClr xmlns:ahyp="http://schemas.microsoft.com/office/drawing/2018/hyperlinkcolor" val="tx"/>
                  </a:ext>
                </a:extLst>
              </a:hlinkClick>
            </a:rPr>
            <a:t>Benefits Link</a:t>
          </a:r>
          <a:r>
            <a:rPr lang="en-US" sz="1900" b="1" kern="1200" dirty="0">
              <a:solidFill>
                <a:srgbClr val="007DA3"/>
              </a:solidFill>
            </a:rPr>
            <a:t> </a:t>
          </a:r>
        </a:p>
      </dsp:txBody>
      <dsp:txXfrm>
        <a:off x="1812344" y="2526881"/>
        <a:ext cx="3293636" cy="1976181"/>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39503D0-12C1-297D-81BF-E01D6D920E2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533C0A8-C206-BDFE-AAE6-EC8B168148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59E008-2D8E-E540-808C-0751BDEC5945}" type="datetimeFigureOut">
              <a:rPr lang="en-US" smtClean="0"/>
              <a:t>11/8/2024</a:t>
            </a:fld>
            <a:endParaRPr lang="en-US" dirty="0"/>
          </a:p>
        </p:txBody>
      </p:sp>
      <p:sp>
        <p:nvSpPr>
          <p:cNvPr id="4" name="Footer Placeholder 3">
            <a:extLst>
              <a:ext uri="{FF2B5EF4-FFF2-40B4-BE49-F238E27FC236}">
                <a16:creationId xmlns:a16="http://schemas.microsoft.com/office/drawing/2014/main" id="{27DF232F-3653-B4F0-3B89-029E8DCD36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7D45D0B-5012-6BFB-AD56-EC9A8DEF34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0E132C-F292-A546-A63D-58CFC9895B70}" type="slidenum">
              <a:rPr lang="en-US" smtClean="0"/>
              <a:t>‹#›</a:t>
            </a:fld>
            <a:endParaRPr lang="en-US" dirty="0"/>
          </a:p>
        </p:txBody>
      </p:sp>
    </p:spTree>
    <p:extLst>
      <p:ext uri="{BB962C8B-B14F-4D97-AF65-F5344CB8AC3E}">
        <p14:creationId xmlns:p14="http://schemas.microsoft.com/office/powerpoint/2010/main" val="3003753626"/>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D62CAA-13F2-8548-9C2F-56F97926246F}" type="datetimeFigureOut">
              <a:rPr lang="en-US" smtClean="0"/>
              <a:t>11/8/2024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6145C6-59FC-6F4F-B745-95E403C59E2F}" type="slidenum">
              <a:rPr lang="en-US" smtClean="0"/>
              <a:t>‹#›</a:t>
            </a:fld>
            <a:endParaRPr lang="en-US" dirty="0"/>
          </a:p>
        </p:txBody>
      </p:sp>
    </p:spTree>
    <p:extLst>
      <p:ext uri="{BB962C8B-B14F-4D97-AF65-F5344CB8AC3E}">
        <p14:creationId xmlns:p14="http://schemas.microsoft.com/office/powerpoint/2010/main" val="610385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145C6-59FC-6F4F-B745-95E403C59E2F}" type="slidenum">
              <a:rPr lang="en-US" smtClean="0"/>
              <a:t>3</a:t>
            </a:fld>
            <a:endParaRPr lang="en-US"/>
          </a:p>
        </p:txBody>
      </p:sp>
    </p:spTree>
    <p:extLst>
      <p:ext uri="{BB962C8B-B14F-4D97-AF65-F5344CB8AC3E}">
        <p14:creationId xmlns:p14="http://schemas.microsoft.com/office/powerpoint/2010/main" val="3129663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rPr>
              <a:t>limited FSA only available for dental and vision</a:t>
            </a:r>
            <a:endParaRPr lang="en-US" dirty="0"/>
          </a:p>
        </p:txBody>
      </p:sp>
      <p:sp>
        <p:nvSpPr>
          <p:cNvPr id="4" name="Slide Number Placeholder 3"/>
          <p:cNvSpPr>
            <a:spLocks noGrp="1"/>
          </p:cNvSpPr>
          <p:nvPr>
            <p:ph type="sldNum" sz="quarter" idx="5"/>
          </p:nvPr>
        </p:nvSpPr>
        <p:spPr/>
        <p:txBody>
          <a:bodyPr/>
          <a:lstStyle/>
          <a:p>
            <a:fld id="{7A6145C6-59FC-6F4F-B745-95E403C59E2F}" type="slidenum">
              <a:rPr lang="en-US" smtClean="0"/>
              <a:t>14</a:t>
            </a:fld>
            <a:endParaRPr lang="en-US" dirty="0"/>
          </a:p>
        </p:txBody>
      </p:sp>
    </p:spTree>
    <p:extLst>
      <p:ext uri="{BB962C8B-B14F-4D97-AF65-F5344CB8AC3E}">
        <p14:creationId xmlns:p14="http://schemas.microsoft.com/office/powerpoint/2010/main" val="42448420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20.svg"/><Relationship Id="rId4" Type="http://schemas.openxmlformats.org/officeDocument/2006/relationships/image" Target="../media/image1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4.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13.svg"/><Relationship Id="rId2"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25.svg"/><Relationship Id="rId4" Type="http://schemas.openxmlformats.org/officeDocument/2006/relationships/image" Target="../media/image2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29.svg"/><Relationship Id="rId4" Type="http://schemas.openxmlformats.org/officeDocument/2006/relationships/image" Target="../media/image28.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29.svg"/><Relationship Id="rId4" Type="http://schemas.openxmlformats.org/officeDocument/2006/relationships/image" Target="../media/image28.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jpeg"/><Relationship Id="rId1" Type="http://schemas.openxmlformats.org/officeDocument/2006/relationships/slideMaster" Target="../slideMasters/slideMaster1.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2.sv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37.svg"/><Relationship Id="rId4" Type="http://schemas.openxmlformats.org/officeDocument/2006/relationships/image" Target="../media/image36.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Master" Target="../slideMasters/slideMaster2.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2.jpeg"/><Relationship Id="rId1" Type="http://schemas.openxmlformats.org/officeDocument/2006/relationships/slideMaster" Target="../slideMasters/slideMaster2.xml"/><Relationship Id="rId4" Type="http://schemas.openxmlformats.org/officeDocument/2006/relationships/image" Target="../media/image13.sv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13.sv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2.xml"/><Relationship Id="rId5" Type="http://schemas.openxmlformats.org/officeDocument/2006/relationships/image" Target="../media/image37.svg"/><Relationship Id="rId4" Type="http://schemas.openxmlformats.org/officeDocument/2006/relationships/image" Target="../media/image36.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Master" Target="../slideMasters/slideMaster2.xml"/><Relationship Id="rId5" Type="http://schemas.openxmlformats.org/officeDocument/2006/relationships/image" Target="../media/image37.svg"/><Relationship Id="rId4" Type="http://schemas.openxmlformats.org/officeDocument/2006/relationships/image" Target="../media/image36.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Master" Target="../slideMasters/slideMaster2.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023 H1, H2, and Body-01">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B1F33045-A9C3-49E7-B0B8-AE45DE51D0AC}"/>
              </a:ext>
            </a:extLst>
          </p:cNvPr>
          <p:cNvSpPr>
            <a:spLocks noGrp="1"/>
          </p:cNvSpPr>
          <p:nvPr>
            <p:ph type="body" sz="quarter" idx="13" hasCustomPrompt="1"/>
          </p:nvPr>
        </p:nvSpPr>
        <p:spPr>
          <a:xfrm>
            <a:off x="777240" y="1005840"/>
            <a:ext cx="10671048" cy="441960"/>
          </a:xfrm>
          <a:prstGeom prst="rect">
            <a:avLst/>
          </a:prstGeom>
        </p:spPr>
        <p:txBody>
          <a:bodyPr>
            <a:noAutofit/>
          </a:bodyPr>
          <a:lstStyle>
            <a:lvl1pPr marL="0" indent="0">
              <a:spcBef>
                <a:spcPts val="0"/>
              </a:spcBef>
              <a:spcAft>
                <a:spcPts val="1200"/>
              </a:spcAft>
              <a:buNone/>
              <a:defRPr sz="1800">
                <a:solidFill>
                  <a:schemeClr val="accent3"/>
                </a:solidFill>
              </a:defRPr>
            </a:lvl1pPr>
          </a:lstStyle>
          <a:p>
            <a:pPr lvl="0"/>
            <a:r>
              <a:rPr lang="en-US"/>
              <a:t>Uses layout “2023 H1, H2, and Body-01”</a:t>
            </a:r>
          </a:p>
        </p:txBody>
      </p:sp>
      <p:pic>
        <p:nvPicPr>
          <p:cNvPr id="3" name="Picture 2">
            <a:extLst>
              <a:ext uri="{FF2B5EF4-FFF2-40B4-BE49-F238E27FC236}">
                <a16:creationId xmlns:a16="http://schemas.microsoft.com/office/drawing/2014/main" id="{0183D5DE-7440-321B-6CB6-75CE173C6E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39" y="0"/>
            <a:ext cx="402632" cy="402632"/>
          </a:xfrm>
          <a:prstGeom prst="rect">
            <a:avLst/>
          </a:prstGeom>
        </p:spPr>
      </p:pic>
      <p:sp>
        <p:nvSpPr>
          <p:cNvPr id="8" name="Title 7">
            <a:extLst>
              <a:ext uri="{FF2B5EF4-FFF2-40B4-BE49-F238E27FC236}">
                <a16:creationId xmlns:a16="http://schemas.microsoft.com/office/drawing/2014/main" id="{E0181CFF-4373-50A7-7381-09CE523AA5CC}"/>
              </a:ext>
            </a:extLst>
          </p:cNvPr>
          <p:cNvSpPr>
            <a:spLocks noGrp="1"/>
          </p:cNvSpPr>
          <p:nvPr>
            <p:ph type="title" hasCustomPrompt="1"/>
          </p:nvPr>
        </p:nvSpPr>
        <p:spPr>
          <a:xfrm>
            <a:off x="777240" y="576072"/>
            <a:ext cx="10652760" cy="420624"/>
          </a:xfrm>
        </p:spPr>
        <p:txBody>
          <a:bodyPr/>
          <a:lstStyle>
            <a:lvl1pPr>
              <a:defRPr sz="3000"/>
            </a:lvl1pPr>
          </a:lstStyle>
          <a:p>
            <a:r>
              <a:rPr lang="en-US"/>
              <a:t>Click to Edit H1</a:t>
            </a:r>
          </a:p>
        </p:txBody>
      </p:sp>
      <p:sp>
        <p:nvSpPr>
          <p:cNvPr id="2" name="TextBox 1">
            <a:extLst>
              <a:ext uri="{FF2B5EF4-FFF2-40B4-BE49-F238E27FC236}">
                <a16:creationId xmlns:a16="http://schemas.microsoft.com/office/drawing/2014/main" id="{1E9524AB-F75C-6F97-84E5-4CE91425EA33}"/>
              </a:ext>
            </a:extLst>
          </p:cNvPr>
          <p:cNvSpPr txBox="1"/>
          <p:nvPr userDrawn="1"/>
        </p:nvSpPr>
        <p:spPr>
          <a:xfrm>
            <a:off x="546410" y="3389971"/>
            <a:ext cx="2743200" cy="312234"/>
          </a:xfrm>
          <a:prstGeom prst="rect">
            <a:avLst/>
          </a:prstGeom>
          <a:noFill/>
        </p:spPr>
        <p:txBody>
          <a:bodyPr wrap="square" lIns="45720" tIns="45720" rIns="45720" bIns="45720" rtlCol="0">
            <a:noAutofit/>
          </a:bodyPr>
          <a:lstStyle/>
          <a:p>
            <a:pPr algn="l">
              <a:spcAft>
                <a:spcPts val="600"/>
              </a:spcAft>
            </a:pPr>
            <a:endParaRPr lang="en-US" sz="1600" kern="600" spc="-10"/>
          </a:p>
        </p:txBody>
      </p:sp>
      <p:sp>
        <p:nvSpPr>
          <p:cNvPr id="6" name="Content Placeholder 5">
            <a:extLst>
              <a:ext uri="{FF2B5EF4-FFF2-40B4-BE49-F238E27FC236}">
                <a16:creationId xmlns:a16="http://schemas.microsoft.com/office/drawing/2014/main" id="{0998EA1E-95E7-2283-0471-79C2274D65C7}"/>
              </a:ext>
            </a:extLst>
          </p:cNvPr>
          <p:cNvSpPr>
            <a:spLocks noGrp="1"/>
          </p:cNvSpPr>
          <p:nvPr>
            <p:ph sz="quarter" idx="18"/>
          </p:nvPr>
        </p:nvSpPr>
        <p:spPr>
          <a:xfrm>
            <a:off x="777240" y="1463040"/>
            <a:ext cx="10668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6308C32C-556D-DC22-9C8D-7B35381E6DA5}"/>
              </a:ext>
            </a:extLst>
          </p:cNvPr>
          <p:cNvSpPr>
            <a:spLocks noGrp="1"/>
          </p:cNvSpPr>
          <p:nvPr>
            <p:ph type="sldNum" sz="quarter" idx="21"/>
          </p:nvPr>
        </p:nvSpPr>
        <p:spPr/>
        <p:txBody>
          <a:bodyPr/>
          <a:lstStyle/>
          <a:p>
            <a:fld id="{B03A8012-9C8A-A340-B848-62C2ABD4DCA7}" type="slidenum">
              <a:rPr lang="en-US" smtClean="0"/>
              <a:pPr/>
              <a:t>‹#›</a:t>
            </a:fld>
            <a:endParaRPr lang="en-US"/>
          </a:p>
        </p:txBody>
      </p:sp>
    </p:spTree>
    <p:extLst>
      <p:ext uri="{BB962C8B-B14F-4D97-AF65-F5344CB8AC3E}">
        <p14:creationId xmlns:p14="http://schemas.microsoft.com/office/powerpoint/2010/main" val="27620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44">
          <p15:clr>
            <a:srgbClr val="FBAE40"/>
          </p15:clr>
        </p15:guide>
        <p15:guide id="4" pos="393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023 Two body columns with preformatted H3">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B1F33045-A9C3-49E7-B0B8-AE45DE51D0AC}"/>
              </a:ext>
            </a:extLst>
          </p:cNvPr>
          <p:cNvSpPr>
            <a:spLocks noGrp="1"/>
          </p:cNvSpPr>
          <p:nvPr>
            <p:ph type="body" sz="quarter" idx="13" hasCustomPrompt="1"/>
          </p:nvPr>
        </p:nvSpPr>
        <p:spPr>
          <a:xfrm>
            <a:off x="777240" y="1005840"/>
            <a:ext cx="10637520" cy="376863"/>
          </a:xfrm>
          <a:prstGeom prst="rect">
            <a:avLst/>
          </a:prstGeom>
        </p:spPr>
        <p:txBody>
          <a:bodyPr>
            <a:noAutofit/>
          </a:bodyPr>
          <a:lstStyle>
            <a:lvl1pPr marL="0" indent="0">
              <a:spcBef>
                <a:spcPts val="0"/>
              </a:spcBef>
              <a:spcAft>
                <a:spcPts val="1200"/>
              </a:spcAft>
              <a:buNone/>
              <a:defRPr sz="1800">
                <a:solidFill>
                  <a:schemeClr val="accent3"/>
                </a:solidFill>
              </a:defRPr>
            </a:lvl1pPr>
          </a:lstStyle>
          <a:p>
            <a:pPr lvl="0"/>
            <a:r>
              <a:rPr lang="en-US"/>
              <a:t>Uses layout “2023 Two body columns with preformatted H3”</a:t>
            </a:r>
          </a:p>
        </p:txBody>
      </p:sp>
      <p:sp>
        <p:nvSpPr>
          <p:cNvPr id="12" name="Content Placeholder 11">
            <a:extLst>
              <a:ext uri="{FF2B5EF4-FFF2-40B4-BE49-F238E27FC236}">
                <a16:creationId xmlns:a16="http://schemas.microsoft.com/office/drawing/2014/main" id="{19F95DA9-B253-45F9-B684-32694AFE35B3}"/>
              </a:ext>
            </a:extLst>
          </p:cNvPr>
          <p:cNvSpPr>
            <a:spLocks noGrp="1"/>
          </p:cNvSpPr>
          <p:nvPr>
            <p:ph sz="quarter" idx="14" hasCustomPrompt="1"/>
          </p:nvPr>
        </p:nvSpPr>
        <p:spPr>
          <a:xfrm>
            <a:off x="777238" y="1918904"/>
            <a:ext cx="5090162" cy="3796095"/>
          </a:xfrm>
          <a:prstGeom prst="rect">
            <a:avLst/>
          </a:prstGeom>
        </p:spPr>
        <p:txBody>
          <a:bodyPr lIns="45720" tIns="45720" rIns="45720" bIns="45720">
            <a:noAutofit/>
          </a:bodyPr>
          <a:lstStyle>
            <a:lvl1pPr>
              <a:spcBef>
                <a:spcPts val="0"/>
              </a:spcBef>
              <a:spcAft>
                <a:spcPts val="600"/>
              </a:spcAft>
              <a:defRPr sz="1600"/>
            </a:lvl1pPr>
            <a:lvl2pPr>
              <a:lnSpc>
                <a:spcPct val="100000"/>
              </a:lnSpc>
              <a:spcBef>
                <a:spcPts val="0"/>
              </a:spcBef>
              <a:spcAft>
                <a:spcPts val="600"/>
              </a:spcAft>
              <a:defRPr sz="1600" spc="0" baseline="0"/>
            </a:lvl2pPr>
            <a:lvl3pPr>
              <a:lnSpc>
                <a:spcPct val="100000"/>
              </a:lnSpc>
              <a:spcBef>
                <a:spcPts val="0"/>
              </a:spcBef>
              <a:spcAft>
                <a:spcPts val="600"/>
              </a:spcAft>
              <a:defRPr sz="1600"/>
            </a:lvl3pPr>
            <a:lvl4pPr>
              <a:lnSpc>
                <a:spcPct val="100000"/>
              </a:lnSpc>
              <a:spcBef>
                <a:spcPts val="0"/>
              </a:spcBef>
              <a:spcAft>
                <a:spcPts val="600"/>
              </a:spcAft>
              <a:defRPr sz="1600">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11">
            <a:extLst>
              <a:ext uri="{FF2B5EF4-FFF2-40B4-BE49-F238E27FC236}">
                <a16:creationId xmlns:a16="http://schemas.microsoft.com/office/drawing/2014/main" id="{E9078996-D7C8-B4CE-8948-FB7936169ABC}"/>
              </a:ext>
            </a:extLst>
          </p:cNvPr>
          <p:cNvSpPr>
            <a:spLocks noGrp="1"/>
          </p:cNvSpPr>
          <p:nvPr>
            <p:ph sz="quarter" idx="16" hasCustomPrompt="1"/>
          </p:nvPr>
        </p:nvSpPr>
        <p:spPr>
          <a:xfrm>
            <a:off x="6344920" y="1918904"/>
            <a:ext cx="5069840" cy="3796095"/>
          </a:xfrm>
          <a:prstGeom prst="rect">
            <a:avLst/>
          </a:prstGeom>
        </p:spPr>
        <p:txBody>
          <a:bodyPr lIns="45720" tIns="45720" rIns="45720" bIns="45720">
            <a:noAutofit/>
          </a:bodyPr>
          <a:lstStyle>
            <a:lvl1pPr>
              <a:spcBef>
                <a:spcPts val="0"/>
              </a:spcBef>
              <a:spcAft>
                <a:spcPts val="600"/>
              </a:spcAft>
              <a:defRPr sz="1600"/>
            </a:lvl1pPr>
            <a:lvl2pPr>
              <a:lnSpc>
                <a:spcPct val="100000"/>
              </a:lnSpc>
              <a:spcBef>
                <a:spcPts val="0"/>
              </a:spcBef>
              <a:spcAft>
                <a:spcPts val="600"/>
              </a:spcAft>
              <a:defRPr sz="1600" spc="0" baseline="0"/>
            </a:lvl2pPr>
            <a:lvl3pPr>
              <a:lnSpc>
                <a:spcPct val="100000"/>
              </a:lnSpc>
              <a:spcBef>
                <a:spcPts val="0"/>
              </a:spcBef>
              <a:spcAft>
                <a:spcPts val="600"/>
              </a:spcAft>
              <a:defRPr sz="1600"/>
            </a:lvl3pPr>
            <a:lvl4pPr marL="865188" indent="-179388">
              <a:lnSpc>
                <a:spcPct val="100000"/>
              </a:lnSpc>
              <a:spcBef>
                <a:spcPts val="0"/>
              </a:spcBef>
              <a:spcAft>
                <a:spcPts val="600"/>
              </a:spcAft>
              <a:defRPr lang="en-US" sz="1600" b="0" i="0" kern="1200" cap="none" baseline="0" dirty="0">
                <a:solidFill>
                  <a:schemeClr val="tx1"/>
                </a:solidFill>
                <a:latin typeface="Arial" panose="020B0604020202020204" pitchFamily="34" charset="0"/>
                <a:ea typeface="+mn-ea"/>
                <a:cs typeface="Arial" panose="020B06040202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6">
            <a:extLst>
              <a:ext uri="{FF2B5EF4-FFF2-40B4-BE49-F238E27FC236}">
                <a16:creationId xmlns:a16="http://schemas.microsoft.com/office/drawing/2014/main" id="{693580B5-4815-3E1C-EE43-A11987895EED}"/>
              </a:ext>
            </a:extLst>
          </p:cNvPr>
          <p:cNvSpPr>
            <a:spLocks noGrp="1"/>
          </p:cNvSpPr>
          <p:nvPr>
            <p:ph type="title" hasCustomPrompt="1"/>
          </p:nvPr>
        </p:nvSpPr>
        <p:spPr/>
        <p:txBody>
          <a:bodyPr/>
          <a:lstStyle>
            <a:lvl1pPr>
              <a:spcAft>
                <a:spcPts val="1200"/>
              </a:spcAft>
              <a:defRPr/>
            </a:lvl1pPr>
          </a:lstStyle>
          <a:p>
            <a:r>
              <a:rPr lang="en-US"/>
              <a:t>Click to Edit H1</a:t>
            </a:r>
          </a:p>
        </p:txBody>
      </p:sp>
      <p:sp>
        <p:nvSpPr>
          <p:cNvPr id="6" name="Text Placeholder 5">
            <a:extLst>
              <a:ext uri="{FF2B5EF4-FFF2-40B4-BE49-F238E27FC236}">
                <a16:creationId xmlns:a16="http://schemas.microsoft.com/office/drawing/2014/main" id="{F9A1DAEC-56F6-3953-2936-0CAE247D47AE}"/>
              </a:ext>
            </a:extLst>
          </p:cNvPr>
          <p:cNvSpPr>
            <a:spLocks noGrp="1"/>
          </p:cNvSpPr>
          <p:nvPr>
            <p:ph type="body" sz="quarter" idx="20" hasCustomPrompt="1"/>
          </p:nvPr>
        </p:nvSpPr>
        <p:spPr>
          <a:xfrm>
            <a:off x="777240" y="1447800"/>
            <a:ext cx="5105400" cy="325877"/>
          </a:xfrm>
          <a:noFill/>
        </p:spPr>
        <p:txBody>
          <a:bodyPr lIns="0" tIns="91440" rIns="0" bIns="91440" anchor="ctr" anchorCtr="0">
            <a:noAutofit/>
          </a:bodyPr>
          <a:lstStyle>
            <a:lvl1pPr marL="11113" indent="0">
              <a:buNone/>
              <a:defRPr sz="1800" b="1" spc="-50" baseline="0">
                <a:solidFill>
                  <a:schemeClr val="tx1"/>
                </a:solidFill>
              </a:defRPr>
            </a:lvl1pPr>
          </a:lstStyle>
          <a:p>
            <a:pPr lvl="0"/>
            <a:r>
              <a:rPr lang="en-US"/>
              <a:t>Click to edit H3</a:t>
            </a:r>
          </a:p>
        </p:txBody>
      </p:sp>
      <p:sp>
        <p:nvSpPr>
          <p:cNvPr id="9" name="Text Placeholder 5">
            <a:extLst>
              <a:ext uri="{FF2B5EF4-FFF2-40B4-BE49-F238E27FC236}">
                <a16:creationId xmlns:a16="http://schemas.microsoft.com/office/drawing/2014/main" id="{5638A190-E8D7-1246-7B3E-B34748EB13D2}"/>
              </a:ext>
            </a:extLst>
          </p:cNvPr>
          <p:cNvSpPr>
            <a:spLocks noGrp="1"/>
          </p:cNvSpPr>
          <p:nvPr>
            <p:ph type="body" sz="quarter" idx="21" hasCustomPrompt="1"/>
          </p:nvPr>
        </p:nvSpPr>
        <p:spPr>
          <a:xfrm>
            <a:off x="6328494" y="1447800"/>
            <a:ext cx="5105400" cy="325877"/>
          </a:xfrm>
          <a:noFill/>
        </p:spPr>
        <p:txBody>
          <a:bodyPr lIns="0" tIns="91440" rIns="0" bIns="91440" anchor="ctr" anchorCtr="0">
            <a:noAutofit/>
          </a:bodyPr>
          <a:lstStyle>
            <a:lvl1pPr marL="11113" indent="0">
              <a:buNone/>
              <a:defRPr sz="1800" b="1" spc="-50" baseline="0">
                <a:solidFill>
                  <a:schemeClr val="tx1"/>
                </a:solidFill>
              </a:defRPr>
            </a:lvl1pPr>
          </a:lstStyle>
          <a:p>
            <a:pPr lvl="0"/>
            <a:r>
              <a:rPr lang="en-US"/>
              <a:t>Click to edit H3</a:t>
            </a:r>
          </a:p>
        </p:txBody>
      </p:sp>
      <p:sp>
        <p:nvSpPr>
          <p:cNvPr id="2" name="Rectangle 1">
            <a:extLst>
              <a:ext uri="{FF2B5EF4-FFF2-40B4-BE49-F238E27FC236}">
                <a16:creationId xmlns:a16="http://schemas.microsoft.com/office/drawing/2014/main" id="{FF540504-CFA0-1C4C-C7F7-C4F5127FBD72}"/>
              </a:ext>
            </a:extLst>
          </p:cNvPr>
          <p:cNvSpPr/>
          <p:nvPr userDrawn="1"/>
        </p:nvSpPr>
        <p:spPr>
          <a:xfrm>
            <a:off x="777240" y="1777710"/>
            <a:ext cx="5102352" cy="4572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dirty="0">
              <a:highlight>
                <a:srgbClr val="C2F1FF"/>
              </a:highlight>
            </a:endParaRPr>
          </a:p>
        </p:txBody>
      </p:sp>
      <p:sp>
        <p:nvSpPr>
          <p:cNvPr id="11" name="Rectangle 10">
            <a:extLst>
              <a:ext uri="{FF2B5EF4-FFF2-40B4-BE49-F238E27FC236}">
                <a16:creationId xmlns:a16="http://schemas.microsoft.com/office/drawing/2014/main" id="{E08C459B-C0DC-6F42-AFEC-50B3ED43315C}"/>
              </a:ext>
            </a:extLst>
          </p:cNvPr>
          <p:cNvSpPr/>
          <p:nvPr userDrawn="1"/>
        </p:nvSpPr>
        <p:spPr>
          <a:xfrm>
            <a:off x="6328492" y="1777710"/>
            <a:ext cx="5102352" cy="4572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dirty="0">
              <a:highlight>
                <a:srgbClr val="C2F1FF"/>
              </a:highlight>
            </a:endParaRPr>
          </a:p>
        </p:txBody>
      </p:sp>
      <p:pic>
        <p:nvPicPr>
          <p:cNvPr id="5" name="Picture 4">
            <a:extLst>
              <a:ext uri="{FF2B5EF4-FFF2-40B4-BE49-F238E27FC236}">
                <a16:creationId xmlns:a16="http://schemas.microsoft.com/office/drawing/2014/main" id="{4E77E0C1-E832-98BC-0C4A-9737E293919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39" y="0"/>
            <a:ext cx="402632" cy="402632"/>
          </a:xfrm>
          <a:prstGeom prst="rect">
            <a:avLst/>
          </a:prstGeom>
        </p:spPr>
      </p:pic>
      <p:sp>
        <p:nvSpPr>
          <p:cNvPr id="14" name="Slide Number Placeholder 13">
            <a:extLst>
              <a:ext uri="{FF2B5EF4-FFF2-40B4-BE49-F238E27FC236}">
                <a16:creationId xmlns:a16="http://schemas.microsoft.com/office/drawing/2014/main" id="{461877A4-5310-F737-2C4C-7763647E823D}"/>
              </a:ext>
            </a:extLst>
          </p:cNvPr>
          <p:cNvSpPr>
            <a:spLocks noGrp="1"/>
          </p:cNvSpPr>
          <p:nvPr>
            <p:ph type="sldNum" sz="quarter" idx="22"/>
          </p:nvPr>
        </p:nvSpPr>
        <p:spPr/>
        <p:txBody>
          <a:bodyPr/>
          <a:lstStyle/>
          <a:p>
            <a:fld id="{B03A8012-9C8A-A340-B848-62C2ABD4DCA7}" type="slidenum">
              <a:rPr lang="en-US" smtClean="0"/>
              <a:pPr/>
              <a:t>‹#›</a:t>
            </a:fld>
            <a:endParaRPr lang="en-US"/>
          </a:p>
        </p:txBody>
      </p:sp>
    </p:spTree>
    <p:extLst>
      <p:ext uri="{BB962C8B-B14F-4D97-AF65-F5344CB8AC3E}">
        <p14:creationId xmlns:p14="http://schemas.microsoft.com/office/powerpoint/2010/main" val="3226126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023 H1, H2, and 3 Columns-01">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B1F33045-A9C3-49E7-B0B8-AE45DE51D0AC}"/>
              </a:ext>
            </a:extLst>
          </p:cNvPr>
          <p:cNvSpPr>
            <a:spLocks noGrp="1"/>
          </p:cNvSpPr>
          <p:nvPr>
            <p:ph type="body" sz="quarter" idx="13" hasCustomPrompt="1"/>
          </p:nvPr>
        </p:nvSpPr>
        <p:spPr>
          <a:xfrm>
            <a:off x="777240" y="1005840"/>
            <a:ext cx="10637520" cy="376863"/>
          </a:xfrm>
          <a:prstGeom prst="rect">
            <a:avLst/>
          </a:prstGeom>
        </p:spPr>
        <p:txBody>
          <a:bodyPr>
            <a:noAutofit/>
          </a:bodyPr>
          <a:lstStyle>
            <a:lvl1pPr marL="0" indent="0">
              <a:buNone/>
              <a:defRPr sz="1800">
                <a:solidFill>
                  <a:schemeClr val="accent3"/>
                </a:solidFill>
              </a:defRPr>
            </a:lvl1pPr>
          </a:lstStyle>
          <a:p>
            <a:pPr lvl="0"/>
            <a:r>
              <a:rPr lang="en-US"/>
              <a:t>2023 H1, H2, and 3 Columns-01</a:t>
            </a:r>
          </a:p>
        </p:txBody>
      </p:sp>
      <p:sp>
        <p:nvSpPr>
          <p:cNvPr id="8" name="Title 7">
            <a:extLst>
              <a:ext uri="{FF2B5EF4-FFF2-40B4-BE49-F238E27FC236}">
                <a16:creationId xmlns:a16="http://schemas.microsoft.com/office/drawing/2014/main" id="{38B6D60F-2FEA-78BA-55F2-93F029CDF8A2}"/>
              </a:ext>
            </a:extLst>
          </p:cNvPr>
          <p:cNvSpPr>
            <a:spLocks noGrp="1"/>
          </p:cNvSpPr>
          <p:nvPr>
            <p:ph type="title" hasCustomPrompt="1"/>
          </p:nvPr>
        </p:nvSpPr>
        <p:spPr/>
        <p:txBody>
          <a:bodyPr/>
          <a:lstStyle/>
          <a:p>
            <a:r>
              <a:rPr lang="en-US"/>
              <a:t>Click to Edit H1</a:t>
            </a:r>
          </a:p>
        </p:txBody>
      </p:sp>
      <p:pic>
        <p:nvPicPr>
          <p:cNvPr id="5" name="Picture 4">
            <a:extLst>
              <a:ext uri="{FF2B5EF4-FFF2-40B4-BE49-F238E27FC236}">
                <a16:creationId xmlns:a16="http://schemas.microsoft.com/office/drawing/2014/main" id="{8C510BA9-99F0-9D5B-1D53-AFDFE8AB12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39" y="0"/>
            <a:ext cx="402632" cy="402632"/>
          </a:xfrm>
          <a:prstGeom prst="rect">
            <a:avLst/>
          </a:prstGeom>
        </p:spPr>
      </p:pic>
      <p:sp>
        <p:nvSpPr>
          <p:cNvPr id="11" name="Content Placeholder 10">
            <a:extLst>
              <a:ext uri="{FF2B5EF4-FFF2-40B4-BE49-F238E27FC236}">
                <a16:creationId xmlns:a16="http://schemas.microsoft.com/office/drawing/2014/main" id="{E0121AEC-1B82-7AF4-1C9F-BFB81E52CA80}"/>
              </a:ext>
            </a:extLst>
          </p:cNvPr>
          <p:cNvSpPr>
            <a:spLocks noGrp="1"/>
          </p:cNvSpPr>
          <p:nvPr>
            <p:ph sz="quarter" idx="24"/>
          </p:nvPr>
        </p:nvSpPr>
        <p:spPr>
          <a:xfrm>
            <a:off x="762000" y="1447800"/>
            <a:ext cx="3238500" cy="47244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0">
            <a:extLst>
              <a:ext uri="{FF2B5EF4-FFF2-40B4-BE49-F238E27FC236}">
                <a16:creationId xmlns:a16="http://schemas.microsoft.com/office/drawing/2014/main" id="{CB772772-18AB-1731-4713-9AA2BDAB16FA}"/>
              </a:ext>
            </a:extLst>
          </p:cNvPr>
          <p:cNvSpPr>
            <a:spLocks noGrp="1"/>
          </p:cNvSpPr>
          <p:nvPr>
            <p:ph sz="quarter" idx="25"/>
          </p:nvPr>
        </p:nvSpPr>
        <p:spPr>
          <a:xfrm>
            <a:off x="4476750" y="1447800"/>
            <a:ext cx="3238500" cy="47244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0">
            <a:extLst>
              <a:ext uri="{FF2B5EF4-FFF2-40B4-BE49-F238E27FC236}">
                <a16:creationId xmlns:a16="http://schemas.microsoft.com/office/drawing/2014/main" id="{16899809-56D8-B9B6-4C90-2EBA09CD38C2}"/>
              </a:ext>
            </a:extLst>
          </p:cNvPr>
          <p:cNvSpPr>
            <a:spLocks noGrp="1"/>
          </p:cNvSpPr>
          <p:nvPr>
            <p:ph sz="quarter" idx="26"/>
          </p:nvPr>
        </p:nvSpPr>
        <p:spPr>
          <a:xfrm>
            <a:off x="8189976" y="1447800"/>
            <a:ext cx="3238500" cy="47244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EC34C07-A47A-1D21-FCCD-5A9756297C9B}"/>
              </a:ext>
            </a:extLst>
          </p:cNvPr>
          <p:cNvSpPr>
            <a:spLocks noGrp="1"/>
          </p:cNvSpPr>
          <p:nvPr>
            <p:ph type="sldNum" sz="quarter" idx="27"/>
          </p:nvPr>
        </p:nvSpPr>
        <p:spPr/>
        <p:txBody>
          <a:bodyPr/>
          <a:lstStyle/>
          <a:p>
            <a:fld id="{B03A8012-9C8A-A340-B848-62C2ABD4DCA7}" type="slidenum">
              <a:rPr lang="en-US" smtClean="0"/>
              <a:pPr/>
              <a:t>‹#›</a:t>
            </a:fld>
            <a:endParaRPr lang="en-US"/>
          </a:p>
        </p:txBody>
      </p:sp>
    </p:spTree>
    <p:extLst>
      <p:ext uri="{BB962C8B-B14F-4D97-AF65-F5344CB8AC3E}">
        <p14:creationId xmlns:p14="http://schemas.microsoft.com/office/powerpoint/2010/main" val="3993446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023 H1, H2 and 4 Columns-01">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B1F33045-A9C3-49E7-B0B8-AE45DE51D0AC}"/>
              </a:ext>
            </a:extLst>
          </p:cNvPr>
          <p:cNvSpPr>
            <a:spLocks noGrp="1"/>
          </p:cNvSpPr>
          <p:nvPr>
            <p:ph type="body" sz="quarter" idx="13" hasCustomPrompt="1"/>
          </p:nvPr>
        </p:nvSpPr>
        <p:spPr>
          <a:xfrm>
            <a:off x="777240" y="1005840"/>
            <a:ext cx="10637520" cy="376863"/>
          </a:xfrm>
          <a:prstGeom prst="rect">
            <a:avLst/>
          </a:prstGeom>
        </p:spPr>
        <p:txBody>
          <a:bodyPr>
            <a:noAutofit/>
          </a:bodyPr>
          <a:lstStyle>
            <a:lvl1pPr marL="0" indent="0">
              <a:spcBef>
                <a:spcPts val="0"/>
              </a:spcBef>
              <a:spcAft>
                <a:spcPts val="1200"/>
              </a:spcAft>
              <a:buNone/>
              <a:defRPr sz="1800">
                <a:solidFill>
                  <a:schemeClr val="accent3"/>
                </a:solidFill>
              </a:defRPr>
            </a:lvl1pPr>
          </a:lstStyle>
          <a:p>
            <a:pPr lvl="0"/>
            <a:r>
              <a:rPr lang="en-US"/>
              <a:t>Uses layout 2023 H1, H2 and 4 Columns-01</a:t>
            </a:r>
          </a:p>
        </p:txBody>
      </p:sp>
      <p:sp>
        <p:nvSpPr>
          <p:cNvPr id="12" name="Content Placeholder 11">
            <a:extLst>
              <a:ext uri="{FF2B5EF4-FFF2-40B4-BE49-F238E27FC236}">
                <a16:creationId xmlns:a16="http://schemas.microsoft.com/office/drawing/2014/main" id="{19F95DA9-B253-45F9-B684-32694AFE35B3}"/>
              </a:ext>
            </a:extLst>
          </p:cNvPr>
          <p:cNvSpPr>
            <a:spLocks noGrp="1"/>
          </p:cNvSpPr>
          <p:nvPr>
            <p:ph sz="quarter" idx="14" hasCustomPrompt="1"/>
          </p:nvPr>
        </p:nvSpPr>
        <p:spPr>
          <a:xfrm>
            <a:off x="777238" y="1447800"/>
            <a:ext cx="2286000" cy="4724400"/>
          </a:xfrm>
          <a:prstGeom prst="rect">
            <a:avLst/>
          </a:prstGeom>
        </p:spPr>
        <p:txBody>
          <a:bodyPr lIns="45720" tIns="45720" rIns="45720" bIns="45720">
            <a:noAutofit/>
          </a:bodyPr>
          <a:lstStyle>
            <a:lvl1pPr>
              <a:spcBef>
                <a:spcPts val="0"/>
              </a:spcBef>
              <a:spcAft>
                <a:spcPts val="600"/>
              </a:spcAft>
              <a:defRPr sz="1400"/>
            </a:lvl1pPr>
            <a:lvl2pPr>
              <a:lnSpc>
                <a:spcPct val="100000"/>
              </a:lnSpc>
              <a:spcBef>
                <a:spcPts val="0"/>
              </a:spcBef>
              <a:spcAft>
                <a:spcPts val="600"/>
              </a:spcAft>
              <a:defRPr sz="1400" spc="0" baseline="0"/>
            </a:lvl2pPr>
            <a:lvl3pPr>
              <a:lnSpc>
                <a:spcPct val="100000"/>
              </a:lnSpc>
              <a:spcBef>
                <a:spcPts val="0"/>
              </a:spcBef>
              <a:spcAft>
                <a:spcPts val="600"/>
              </a:spcAft>
              <a:defRPr sz="1400"/>
            </a:lvl3pPr>
            <a:lvl4pPr>
              <a:lnSpc>
                <a:spcPct val="100000"/>
              </a:lnSpc>
              <a:spcBef>
                <a:spcPts val="0"/>
              </a:spcBef>
              <a:spcAft>
                <a:spcPts val="600"/>
              </a:spcAft>
              <a:defRPr sz="1400">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Content Placeholder 11">
            <a:extLst>
              <a:ext uri="{FF2B5EF4-FFF2-40B4-BE49-F238E27FC236}">
                <a16:creationId xmlns:a16="http://schemas.microsoft.com/office/drawing/2014/main" id="{48617334-02AA-C075-5A33-AF5E33A5DD9A}"/>
              </a:ext>
            </a:extLst>
          </p:cNvPr>
          <p:cNvSpPr>
            <a:spLocks noGrp="1"/>
          </p:cNvSpPr>
          <p:nvPr>
            <p:ph sz="quarter" idx="15" hasCustomPrompt="1"/>
          </p:nvPr>
        </p:nvSpPr>
        <p:spPr>
          <a:xfrm>
            <a:off x="3561079" y="1447800"/>
            <a:ext cx="2286000" cy="4724400"/>
          </a:xfrm>
          <a:prstGeom prst="rect">
            <a:avLst/>
          </a:prstGeom>
        </p:spPr>
        <p:txBody>
          <a:bodyPr lIns="45720" tIns="45720" rIns="45720" bIns="45720">
            <a:noAutofit/>
          </a:bodyPr>
          <a:lstStyle>
            <a:lvl1pPr>
              <a:spcBef>
                <a:spcPts val="0"/>
              </a:spcBef>
              <a:spcAft>
                <a:spcPts val="600"/>
              </a:spcAft>
              <a:defRPr sz="1400"/>
            </a:lvl1pPr>
            <a:lvl2pPr>
              <a:lnSpc>
                <a:spcPct val="100000"/>
              </a:lnSpc>
              <a:spcBef>
                <a:spcPts val="0"/>
              </a:spcBef>
              <a:spcAft>
                <a:spcPts val="600"/>
              </a:spcAft>
              <a:defRPr sz="1400" spc="0" baseline="0"/>
            </a:lvl2pPr>
            <a:lvl3pPr>
              <a:lnSpc>
                <a:spcPct val="100000"/>
              </a:lnSpc>
              <a:spcBef>
                <a:spcPts val="0"/>
              </a:spcBef>
              <a:spcAft>
                <a:spcPts val="600"/>
              </a:spcAft>
              <a:defRPr sz="1400" baseline="0"/>
            </a:lvl3pPr>
            <a:lvl4pPr marL="865188" indent="-182880">
              <a:lnSpc>
                <a:spcPct val="100000"/>
              </a:lnSpc>
              <a:spcBef>
                <a:spcPts val="0"/>
              </a:spcBef>
              <a:spcAft>
                <a:spcPts val="600"/>
              </a:spcAft>
              <a:defRPr lang="en-US" sz="1400" b="0" i="0" kern="600" cap="none" baseline="0" dirty="0">
                <a:solidFill>
                  <a:schemeClr val="tx1"/>
                </a:solidFill>
                <a:latin typeface="Arial" panose="020B0604020202020204" pitchFamily="34" charset="0"/>
                <a:ea typeface="+mn-ea"/>
                <a:cs typeface="Arial" panose="020B06040202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11">
            <a:extLst>
              <a:ext uri="{FF2B5EF4-FFF2-40B4-BE49-F238E27FC236}">
                <a16:creationId xmlns:a16="http://schemas.microsoft.com/office/drawing/2014/main" id="{E9078996-D7C8-B4CE-8948-FB7936169ABC}"/>
              </a:ext>
            </a:extLst>
          </p:cNvPr>
          <p:cNvSpPr>
            <a:spLocks noGrp="1"/>
          </p:cNvSpPr>
          <p:nvPr>
            <p:ph sz="quarter" idx="16" hasCustomPrompt="1"/>
          </p:nvPr>
        </p:nvSpPr>
        <p:spPr>
          <a:xfrm>
            <a:off x="6344920" y="1447800"/>
            <a:ext cx="2286000" cy="4724400"/>
          </a:xfrm>
          <a:prstGeom prst="rect">
            <a:avLst/>
          </a:prstGeom>
        </p:spPr>
        <p:txBody>
          <a:bodyPr lIns="45720" tIns="45720" rIns="45720" bIns="45720">
            <a:noAutofit/>
          </a:bodyPr>
          <a:lstStyle>
            <a:lvl1pPr>
              <a:spcBef>
                <a:spcPts val="0"/>
              </a:spcBef>
              <a:spcAft>
                <a:spcPts val="600"/>
              </a:spcAft>
              <a:defRPr sz="1400"/>
            </a:lvl1pPr>
            <a:lvl2pPr>
              <a:lnSpc>
                <a:spcPct val="100000"/>
              </a:lnSpc>
              <a:spcBef>
                <a:spcPts val="0"/>
              </a:spcBef>
              <a:spcAft>
                <a:spcPts val="600"/>
              </a:spcAft>
              <a:defRPr sz="1400" spc="0" baseline="0"/>
            </a:lvl2pPr>
            <a:lvl3pPr>
              <a:lnSpc>
                <a:spcPct val="100000"/>
              </a:lnSpc>
              <a:spcBef>
                <a:spcPts val="0"/>
              </a:spcBef>
              <a:spcAft>
                <a:spcPts val="600"/>
              </a:spcAft>
              <a:defRPr sz="1400"/>
            </a:lvl3pPr>
            <a:lvl4pPr marL="865188" indent="-179388">
              <a:lnSpc>
                <a:spcPct val="100000"/>
              </a:lnSpc>
              <a:spcBef>
                <a:spcPts val="0"/>
              </a:spcBef>
              <a:spcAft>
                <a:spcPts val="600"/>
              </a:spcAft>
              <a:defRPr lang="en-US" sz="1400" b="0" i="0" kern="600" cap="none" baseline="0" dirty="0">
                <a:solidFill>
                  <a:schemeClr val="tx1"/>
                </a:solidFill>
                <a:latin typeface="Arial" panose="020B0604020202020204" pitchFamily="34" charset="0"/>
                <a:ea typeface="+mn-ea"/>
                <a:cs typeface="Arial" panose="020B06040202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11">
            <a:extLst>
              <a:ext uri="{FF2B5EF4-FFF2-40B4-BE49-F238E27FC236}">
                <a16:creationId xmlns:a16="http://schemas.microsoft.com/office/drawing/2014/main" id="{D2063C98-A881-D16E-1906-A29754E6EC9F}"/>
              </a:ext>
            </a:extLst>
          </p:cNvPr>
          <p:cNvSpPr>
            <a:spLocks noGrp="1"/>
          </p:cNvSpPr>
          <p:nvPr>
            <p:ph sz="quarter" idx="17" hasCustomPrompt="1"/>
          </p:nvPr>
        </p:nvSpPr>
        <p:spPr>
          <a:xfrm>
            <a:off x="9128762" y="1447800"/>
            <a:ext cx="2286000" cy="4724400"/>
          </a:xfrm>
          <a:prstGeom prst="rect">
            <a:avLst/>
          </a:prstGeom>
        </p:spPr>
        <p:txBody>
          <a:bodyPr lIns="45720" tIns="45720" rIns="45720" bIns="45720">
            <a:noAutofit/>
          </a:bodyPr>
          <a:lstStyle>
            <a:lvl1pPr>
              <a:spcBef>
                <a:spcPts val="0"/>
              </a:spcBef>
              <a:spcAft>
                <a:spcPts val="600"/>
              </a:spcAft>
              <a:defRPr sz="1400"/>
            </a:lvl1pPr>
            <a:lvl2pPr>
              <a:lnSpc>
                <a:spcPct val="100000"/>
              </a:lnSpc>
              <a:spcBef>
                <a:spcPts val="0"/>
              </a:spcBef>
              <a:spcAft>
                <a:spcPts val="600"/>
              </a:spcAft>
              <a:defRPr sz="1400" spc="0" baseline="0"/>
            </a:lvl2pPr>
            <a:lvl3pPr>
              <a:lnSpc>
                <a:spcPct val="100000"/>
              </a:lnSpc>
              <a:spcBef>
                <a:spcPts val="0"/>
              </a:spcBef>
              <a:spcAft>
                <a:spcPts val="600"/>
              </a:spcAft>
              <a:defRPr sz="1400"/>
            </a:lvl3pPr>
            <a:lvl4pPr>
              <a:lnSpc>
                <a:spcPct val="100000"/>
              </a:lnSpc>
              <a:spcBef>
                <a:spcPts val="0"/>
              </a:spcBef>
              <a:spcAft>
                <a:spcPts val="600"/>
              </a:spcAft>
              <a:defRPr sz="1400" baseline="0">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6">
            <a:extLst>
              <a:ext uri="{FF2B5EF4-FFF2-40B4-BE49-F238E27FC236}">
                <a16:creationId xmlns:a16="http://schemas.microsoft.com/office/drawing/2014/main" id="{693580B5-4815-3E1C-EE43-A11987895EED}"/>
              </a:ext>
            </a:extLst>
          </p:cNvPr>
          <p:cNvSpPr>
            <a:spLocks noGrp="1"/>
          </p:cNvSpPr>
          <p:nvPr>
            <p:ph type="title" hasCustomPrompt="1"/>
          </p:nvPr>
        </p:nvSpPr>
        <p:spPr/>
        <p:txBody>
          <a:bodyPr/>
          <a:lstStyle>
            <a:lvl1pPr>
              <a:spcAft>
                <a:spcPts val="1200"/>
              </a:spcAft>
              <a:defRPr/>
            </a:lvl1pPr>
          </a:lstStyle>
          <a:p>
            <a:r>
              <a:rPr lang="en-US"/>
              <a:t>Click to Edit H1</a:t>
            </a:r>
          </a:p>
        </p:txBody>
      </p:sp>
      <p:pic>
        <p:nvPicPr>
          <p:cNvPr id="6" name="Picture 5">
            <a:extLst>
              <a:ext uri="{FF2B5EF4-FFF2-40B4-BE49-F238E27FC236}">
                <a16:creationId xmlns:a16="http://schemas.microsoft.com/office/drawing/2014/main" id="{6E60FA5D-53E3-4CB3-047F-4EBF0C42D1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39" y="0"/>
            <a:ext cx="402632" cy="402632"/>
          </a:xfrm>
          <a:prstGeom prst="rect">
            <a:avLst/>
          </a:prstGeom>
        </p:spPr>
      </p:pic>
      <p:sp>
        <p:nvSpPr>
          <p:cNvPr id="11" name="Slide Number Placeholder 10">
            <a:extLst>
              <a:ext uri="{FF2B5EF4-FFF2-40B4-BE49-F238E27FC236}">
                <a16:creationId xmlns:a16="http://schemas.microsoft.com/office/drawing/2014/main" id="{72AB8AFC-A14F-6545-DB81-82B37999E97F}"/>
              </a:ext>
            </a:extLst>
          </p:cNvPr>
          <p:cNvSpPr>
            <a:spLocks noGrp="1"/>
          </p:cNvSpPr>
          <p:nvPr>
            <p:ph type="sldNum" sz="quarter" idx="18"/>
          </p:nvPr>
        </p:nvSpPr>
        <p:spPr/>
        <p:txBody>
          <a:bodyPr/>
          <a:lstStyle/>
          <a:p>
            <a:fld id="{B03A8012-9C8A-A340-B848-62C2ABD4DCA7}" type="slidenum">
              <a:rPr lang="en-US" smtClean="0"/>
              <a:pPr/>
              <a:t>‹#›</a:t>
            </a:fld>
            <a:endParaRPr lang="en-US"/>
          </a:p>
        </p:txBody>
      </p:sp>
    </p:spTree>
    <p:extLst>
      <p:ext uri="{BB962C8B-B14F-4D97-AF65-F5344CB8AC3E}">
        <p14:creationId xmlns:p14="http://schemas.microsoft.com/office/powerpoint/2010/main" val="239042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023 blank whit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805B79-7652-D38C-6B6B-1C01A1021DAF}"/>
              </a:ext>
            </a:extLst>
          </p:cNvPr>
          <p:cNvSpPr>
            <a:spLocks noGrp="1"/>
          </p:cNvSpPr>
          <p:nvPr>
            <p:ph type="sldNum" sz="quarter" idx="12"/>
          </p:nvPr>
        </p:nvSpPr>
        <p:spPr/>
        <p:txBody>
          <a:bodyPr/>
          <a:lstStyle/>
          <a:p>
            <a:fld id="{B03A8012-9C8A-A340-B848-62C2ABD4DCA7}" type="slidenum">
              <a:rPr lang="en-US" smtClean="0"/>
              <a:pPr/>
              <a:t>‹#›</a:t>
            </a:fld>
            <a:endParaRPr lang="en-US"/>
          </a:p>
        </p:txBody>
      </p:sp>
    </p:spTree>
    <p:extLst>
      <p:ext uri="{BB962C8B-B14F-4D97-AF65-F5344CB8AC3E}">
        <p14:creationId xmlns:p14="http://schemas.microsoft.com/office/powerpoint/2010/main" val="304604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023 dark H1, H2, no content box">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5BD25BA-44A1-4492-E6E3-F63B005203C4}"/>
              </a:ext>
            </a:extLst>
          </p:cNvPr>
          <p:cNvSpPr/>
          <p:nvPr userDrawn="1"/>
        </p:nvSpPr>
        <p:spPr>
          <a:xfrm>
            <a:off x="9293468" y="0"/>
            <a:ext cx="2898531" cy="6858000"/>
          </a:xfrm>
          <a:prstGeom prst="rect">
            <a:avLst/>
          </a:prstGeom>
          <a:solidFill>
            <a:schemeClr val="tx1">
              <a:alpha val="84303"/>
            </a:schemeClr>
          </a:solidFill>
          <a:ln>
            <a:noFill/>
          </a:ln>
        </p:spPr>
        <p:style>
          <a:lnRef idx="0">
            <a:scrgbClr r="0" g="0" b="0"/>
          </a:lnRef>
          <a:fillRef idx="0">
            <a:scrgbClr r="0" g="0" b="0"/>
          </a:fillRef>
          <a:effectRef idx="0">
            <a:scrgbClr r="0" g="0" b="0"/>
          </a:effectRef>
          <a:fontRef idx="minor">
            <a:schemeClr val="lt1"/>
          </a:fontRef>
        </p:style>
        <p:txBody>
          <a:bodyPr lIns="45720" tIns="45720" rIns="45720" bIns="45720" rtlCol="0" anchor="t"/>
          <a:lstStyle/>
          <a:p>
            <a:pPr algn="l"/>
            <a:endParaRPr lang="en-US" sz="1600" dirty="0">
              <a:solidFill>
                <a:schemeClr val="tx1"/>
              </a:solidFill>
            </a:endParaRPr>
          </a:p>
        </p:txBody>
      </p:sp>
      <p:sp>
        <p:nvSpPr>
          <p:cNvPr id="10" name="Text Placeholder 9">
            <a:extLst>
              <a:ext uri="{FF2B5EF4-FFF2-40B4-BE49-F238E27FC236}">
                <a16:creationId xmlns:a16="http://schemas.microsoft.com/office/drawing/2014/main" id="{B1F33045-A9C3-49E7-B0B8-AE45DE51D0AC}"/>
              </a:ext>
            </a:extLst>
          </p:cNvPr>
          <p:cNvSpPr>
            <a:spLocks noGrp="1"/>
          </p:cNvSpPr>
          <p:nvPr>
            <p:ph type="body" sz="quarter" idx="13" hasCustomPrompt="1"/>
          </p:nvPr>
        </p:nvSpPr>
        <p:spPr>
          <a:xfrm>
            <a:off x="777240" y="1005840"/>
            <a:ext cx="10637520" cy="457200"/>
          </a:xfrm>
          <a:prstGeom prst="rect">
            <a:avLst/>
          </a:prstGeom>
        </p:spPr>
        <p:txBody>
          <a:bodyPr>
            <a:noAutofit/>
          </a:bodyPr>
          <a:lstStyle>
            <a:lvl1pPr marL="0" indent="0">
              <a:spcBef>
                <a:spcPts val="0"/>
              </a:spcBef>
              <a:spcAft>
                <a:spcPts val="1200"/>
              </a:spcAft>
              <a:buNone/>
              <a:defRPr sz="1800">
                <a:solidFill>
                  <a:schemeClr val="accent2"/>
                </a:solidFill>
              </a:defRPr>
            </a:lvl1pPr>
          </a:lstStyle>
          <a:p>
            <a:pPr lvl="0"/>
            <a:r>
              <a:rPr lang="en-US"/>
              <a:t>Uses layout “2023 dark H1, H2, no content box”</a:t>
            </a:r>
          </a:p>
        </p:txBody>
      </p:sp>
      <p:sp>
        <p:nvSpPr>
          <p:cNvPr id="7" name="Title 6">
            <a:extLst>
              <a:ext uri="{FF2B5EF4-FFF2-40B4-BE49-F238E27FC236}">
                <a16:creationId xmlns:a16="http://schemas.microsoft.com/office/drawing/2014/main" id="{18FBB3FC-444F-C40D-B605-E84282405885}"/>
              </a:ext>
            </a:extLst>
          </p:cNvPr>
          <p:cNvSpPr>
            <a:spLocks noGrp="1"/>
          </p:cNvSpPr>
          <p:nvPr>
            <p:ph type="title" hasCustomPrompt="1"/>
          </p:nvPr>
        </p:nvSpPr>
        <p:spPr/>
        <p:txBody>
          <a:bodyPr/>
          <a:lstStyle>
            <a:lvl1pPr>
              <a:defRPr>
                <a:solidFill>
                  <a:schemeClr val="bg1"/>
                </a:solidFill>
              </a:defRPr>
            </a:lvl1pPr>
          </a:lstStyle>
          <a:p>
            <a:r>
              <a:rPr lang="en-US"/>
              <a:t>Click to Edit H1</a:t>
            </a:r>
          </a:p>
        </p:txBody>
      </p:sp>
      <p:pic>
        <p:nvPicPr>
          <p:cNvPr id="3" name="Picture 2">
            <a:extLst>
              <a:ext uri="{FF2B5EF4-FFF2-40B4-BE49-F238E27FC236}">
                <a16:creationId xmlns:a16="http://schemas.microsoft.com/office/drawing/2014/main" id="{E032D486-B537-B499-F8B8-9799A78206A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39" y="0"/>
            <a:ext cx="402632" cy="402632"/>
          </a:xfrm>
          <a:prstGeom prst="rect">
            <a:avLst/>
          </a:prstGeom>
        </p:spPr>
      </p:pic>
      <p:sp>
        <p:nvSpPr>
          <p:cNvPr id="5" name="Slide Number Placeholder 4">
            <a:extLst>
              <a:ext uri="{FF2B5EF4-FFF2-40B4-BE49-F238E27FC236}">
                <a16:creationId xmlns:a16="http://schemas.microsoft.com/office/drawing/2014/main" id="{5C3F1428-6E80-1E4B-9526-3751C5B2D58F}"/>
              </a:ext>
            </a:extLst>
          </p:cNvPr>
          <p:cNvSpPr>
            <a:spLocks noGrp="1"/>
          </p:cNvSpPr>
          <p:nvPr>
            <p:ph type="sldNum" sz="quarter" idx="16"/>
          </p:nvPr>
        </p:nvSpPr>
        <p:spPr/>
        <p:txBody>
          <a:bodyPr/>
          <a:lstStyle/>
          <a:p>
            <a:fld id="{B03A8012-9C8A-A340-B848-62C2ABD4DCA7}" type="slidenum">
              <a:rPr lang="en-US" smtClean="0"/>
              <a:pPr/>
              <a:t>‹#›</a:t>
            </a:fld>
            <a:endParaRPr lang="en-US"/>
          </a:p>
        </p:txBody>
      </p:sp>
    </p:spTree>
    <p:extLst>
      <p:ext uri="{BB962C8B-B14F-4D97-AF65-F5344CB8AC3E}">
        <p14:creationId xmlns:p14="http://schemas.microsoft.com/office/powerpoint/2010/main" val="1807378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023 left sidebar no content box black">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8EB6A0-1B7B-E4EE-8248-7592531EED6A}"/>
              </a:ext>
            </a:extLst>
          </p:cNvPr>
          <p:cNvSpPr/>
          <p:nvPr userDrawn="1"/>
        </p:nvSpPr>
        <p:spPr>
          <a:xfrm>
            <a:off x="0" y="0"/>
            <a:ext cx="3232749" cy="6858000"/>
          </a:xfrm>
          <a:prstGeom prst="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dirty="0"/>
          </a:p>
        </p:txBody>
      </p:sp>
      <p:sp>
        <p:nvSpPr>
          <p:cNvPr id="2" name="Rectangle 1">
            <a:extLst>
              <a:ext uri="{FF2B5EF4-FFF2-40B4-BE49-F238E27FC236}">
                <a16:creationId xmlns:a16="http://schemas.microsoft.com/office/drawing/2014/main" id="{AFC88361-FC63-552D-48DB-0CAEAA687DF3}"/>
              </a:ext>
            </a:extLst>
          </p:cNvPr>
          <p:cNvSpPr/>
          <p:nvPr userDrawn="1"/>
        </p:nvSpPr>
        <p:spPr>
          <a:xfrm>
            <a:off x="177633" y="0"/>
            <a:ext cx="3048000" cy="6858000"/>
          </a:xfrm>
          <a:prstGeom prst="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dirty="0"/>
          </a:p>
        </p:txBody>
      </p:sp>
      <p:sp>
        <p:nvSpPr>
          <p:cNvPr id="5" name="Freeform 4">
            <a:extLst>
              <a:ext uri="{FF2B5EF4-FFF2-40B4-BE49-F238E27FC236}">
                <a16:creationId xmlns:a16="http://schemas.microsoft.com/office/drawing/2014/main" id="{C2E081A0-6DC2-7CB2-74AC-2D02C14BD2BD}"/>
              </a:ext>
            </a:extLst>
          </p:cNvPr>
          <p:cNvSpPr/>
          <p:nvPr userDrawn="1"/>
        </p:nvSpPr>
        <p:spPr>
          <a:xfrm>
            <a:off x="577602" y="0"/>
            <a:ext cx="2655147" cy="6858000"/>
          </a:xfrm>
          <a:custGeom>
            <a:avLst/>
            <a:gdLst>
              <a:gd name="connsiteX0" fmla="*/ 21103 w 2655147"/>
              <a:gd name="connsiteY0" fmla="*/ 0 h 6858000"/>
              <a:gd name="connsiteX1" fmla="*/ 2213705 w 2655147"/>
              <a:gd name="connsiteY1" fmla="*/ 0 h 6858000"/>
              <a:gd name="connsiteX2" fmla="*/ 2655147 w 2655147"/>
              <a:gd name="connsiteY2" fmla="*/ 757521 h 6858000"/>
              <a:gd name="connsiteX3" fmla="*/ 2655147 w 2655147"/>
              <a:gd name="connsiteY3" fmla="*/ 6098361 h 6858000"/>
              <a:gd name="connsiteX4" fmla="*/ 2213704 w 2655147"/>
              <a:gd name="connsiteY4" fmla="*/ 6858000 h 6858000"/>
              <a:gd name="connsiteX5" fmla="*/ 0 w 2655147"/>
              <a:gd name="connsiteY5" fmla="*/ 6858000 h 6858000"/>
              <a:gd name="connsiteX6" fmla="*/ 2025139 w 2655147"/>
              <a:gd name="connsiteY6"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147" h="6858000">
                <a:moveTo>
                  <a:pt x="21103" y="0"/>
                </a:moveTo>
                <a:lnTo>
                  <a:pt x="2213705" y="0"/>
                </a:lnTo>
                <a:lnTo>
                  <a:pt x="2655147" y="757521"/>
                </a:lnTo>
                <a:lnTo>
                  <a:pt x="2655147" y="6098361"/>
                </a:lnTo>
                <a:lnTo>
                  <a:pt x="2213704" y="6858000"/>
                </a:lnTo>
                <a:lnTo>
                  <a:pt x="0" y="6858000"/>
                </a:lnTo>
                <a:lnTo>
                  <a:pt x="2025139" y="3429000"/>
                </a:lnTo>
                <a:close/>
              </a:path>
            </a:pathLst>
          </a:custGeom>
          <a:gradFill>
            <a:gsLst>
              <a:gs pos="0">
                <a:schemeClr val="tx1">
                  <a:lumMod val="75000"/>
                  <a:lumOff val="25000"/>
                </a:schemeClr>
              </a:gs>
              <a:gs pos="100000">
                <a:schemeClr val="tx1"/>
              </a:gs>
            </a:gsLst>
            <a:lin ang="16200000" scaled="0"/>
          </a:gradFill>
          <a:ln w="12330" cap="flat">
            <a:noFill/>
            <a:prstDash val="solid"/>
            <a:miter/>
          </a:ln>
        </p:spPr>
        <p:txBody>
          <a:bodyPr rtlCol="0" anchor="ctr"/>
          <a:lstStyle/>
          <a:p>
            <a:endParaRPr lang="en-US" dirty="0"/>
          </a:p>
        </p:txBody>
      </p:sp>
      <p:sp>
        <p:nvSpPr>
          <p:cNvPr id="11" name="TextBox 10">
            <a:extLst>
              <a:ext uri="{FF2B5EF4-FFF2-40B4-BE49-F238E27FC236}">
                <a16:creationId xmlns:a16="http://schemas.microsoft.com/office/drawing/2014/main" id="{365B377A-CB3D-BD18-9987-79643544C2F7}"/>
              </a:ext>
            </a:extLst>
          </p:cNvPr>
          <p:cNvSpPr txBox="1"/>
          <p:nvPr userDrawn="1"/>
        </p:nvSpPr>
        <p:spPr>
          <a:xfrm>
            <a:off x="13473113" y="7729538"/>
            <a:ext cx="0" cy="0"/>
          </a:xfrm>
          <a:prstGeom prst="rect">
            <a:avLst/>
          </a:prstGeom>
          <a:noFill/>
        </p:spPr>
        <p:txBody>
          <a:bodyPr wrap="none" lIns="0" tIns="0" rIns="0" bIns="914400" rtlCol="0">
            <a:noAutofit/>
          </a:bodyPr>
          <a:lstStyle/>
          <a:p>
            <a:pPr algn="l">
              <a:spcAft>
                <a:spcPts val="1200"/>
              </a:spcAft>
            </a:pPr>
            <a:endParaRPr lang="en-US" sz="1600" kern="600" spc="-10" dirty="0"/>
          </a:p>
        </p:txBody>
      </p:sp>
      <p:sp>
        <p:nvSpPr>
          <p:cNvPr id="20" name="Title 19">
            <a:extLst>
              <a:ext uri="{FF2B5EF4-FFF2-40B4-BE49-F238E27FC236}">
                <a16:creationId xmlns:a16="http://schemas.microsoft.com/office/drawing/2014/main" id="{D7184798-2E16-CC8B-E851-D76E8593B9B1}"/>
              </a:ext>
            </a:extLst>
          </p:cNvPr>
          <p:cNvSpPr>
            <a:spLocks noGrp="1"/>
          </p:cNvSpPr>
          <p:nvPr>
            <p:ph type="title" hasCustomPrompt="1"/>
          </p:nvPr>
        </p:nvSpPr>
        <p:spPr>
          <a:xfrm>
            <a:off x="3556000" y="576072"/>
            <a:ext cx="7858760" cy="420624"/>
          </a:xfrm>
        </p:spPr>
        <p:txBody>
          <a:bodyPr/>
          <a:lstStyle/>
          <a:p>
            <a:r>
              <a:rPr lang="en-US"/>
              <a:t>Click to Edit H1</a:t>
            </a:r>
          </a:p>
        </p:txBody>
      </p:sp>
      <p:sp>
        <p:nvSpPr>
          <p:cNvPr id="21" name="Text Placeholder 9">
            <a:extLst>
              <a:ext uri="{FF2B5EF4-FFF2-40B4-BE49-F238E27FC236}">
                <a16:creationId xmlns:a16="http://schemas.microsoft.com/office/drawing/2014/main" id="{50B26EAF-D929-D0AC-A69B-E041999EFB94}"/>
              </a:ext>
            </a:extLst>
          </p:cNvPr>
          <p:cNvSpPr>
            <a:spLocks noGrp="1"/>
          </p:cNvSpPr>
          <p:nvPr>
            <p:ph type="body" sz="quarter" idx="13" hasCustomPrompt="1"/>
          </p:nvPr>
        </p:nvSpPr>
        <p:spPr>
          <a:xfrm>
            <a:off x="3556000" y="1005840"/>
            <a:ext cx="7858760" cy="376863"/>
          </a:xfrm>
          <a:prstGeom prst="rect">
            <a:avLst/>
          </a:prstGeom>
        </p:spPr>
        <p:txBody>
          <a:bodyPr>
            <a:noAutofit/>
          </a:bodyPr>
          <a:lstStyle>
            <a:lvl1pPr marL="0" indent="0">
              <a:spcBef>
                <a:spcPts val="0"/>
              </a:spcBef>
              <a:spcAft>
                <a:spcPts val="1200"/>
              </a:spcAft>
              <a:buNone/>
              <a:defRPr sz="1800">
                <a:solidFill>
                  <a:schemeClr val="accent3"/>
                </a:solidFill>
              </a:defRPr>
            </a:lvl1pPr>
          </a:lstStyle>
          <a:p>
            <a:pPr lvl="0"/>
            <a:r>
              <a:rPr lang="en-US"/>
              <a:t>Uses layout “2023 left sidebar no content box black”</a:t>
            </a:r>
          </a:p>
        </p:txBody>
      </p:sp>
      <p:sp>
        <p:nvSpPr>
          <p:cNvPr id="7" name="TextBox 6">
            <a:extLst>
              <a:ext uri="{FF2B5EF4-FFF2-40B4-BE49-F238E27FC236}">
                <a16:creationId xmlns:a16="http://schemas.microsoft.com/office/drawing/2014/main" id="{F5A5610B-2E59-7C16-EBFC-FE0205021AE9}"/>
              </a:ext>
            </a:extLst>
          </p:cNvPr>
          <p:cNvSpPr txBox="1"/>
          <p:nvPr userDrawn="1"/>
        </p:nvSpPr>
        <p:spPr>
          <a:xfrm>
            <a:off x="8532381" y="2930925"/>
            <a:ext cx="0" cy="0"/>
          </a:xfrm>
          <a:prstGeom prst="rect">
            <a:avLst/>
          </a:prstGeom>
          <a:noFill/>
        </p:spPr>
        <p:txBody>
          <a:bodyPr wrap="none" lIns="0" tIns="0" rIns="0" bIns="91440" rtlCol="0">
            <a:noAutofit/>
          </a:bodyPr>
          <a:lstStyle/>
          <a:p>
            <a:pPr algn="l">
              <a:spcAft>
                <a:spcPts val="1200"/>
              </a:spcAft>
            </a:pPr>
            <a:endParaRPr lang="en-US" sz="1600" kern="600" spc="-10" dirty="0"/>
          </a:p>
        </p:txBody>
      </p:sp>
      <p:pic>
        <p:nvPicPr>
          <p:cNvPr id="8" name="Picture 7">
            <a:extLst>
              <a:ext uri="{FF2B5EF4-FFF2-40B4-BE49-F238E27FC236}">
                <a16:creationId xmlns:a16="http://schemas.microsoft.com/office/drawing/2014/main" id="{45968FE0-B249-6D5A-C5CD-C63980A590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39" y="0"/>
            <a:ext cx="402632" cy="402632"/>
          </a:xfrm>
          <a:prstGeom prst="rect">
            <a:avLst/>
          </a:prstGeom>
        </p:spPr>
      </p:pic>
      <p:sp>
        <p:nvSpPr>
          <p:cNvPr id="14" name="Slide Number Placeholder 13">
            <a:extLst>
              <a:ext uri="{FF2B5EF4-FFF2-40B4-BE49-F238E27FC236}">
                <a16:creationId xmlns:a16="http://schemas.microsoft.com/office/drawing/2014/main" id="{7260A2B0-980E-20F6-A394-CEA51FD4DBBE}"/>
              </a:ext>
            </a:extLst>
          </p:cNvPr>
          <p:cNvSpPr>
            <a:spLocks noGrp="1"/>
          </p:cNvSpPr>
          <p:nvPr>
            <p:ph type="sldNum" sz="quarter" idx="16"/>
          </p:nvPr>
        </p:nvSpPr>
        <p:spPr/>
        <p:txBody>
          <a:bodyPr/>
          <a:lstStyle/>
          <a:p>
            <a:fld id="{B03A8012-9C8A-A340-B848-62C2ABD4DCA7}" type="slidenum">
              <a:rPr lang="en-US" smtClean="0"/>
              <a:pPr/>
              <a:t>‹#›</a:t>
            </a:fld>
            <a:endParaRPr lang="en-US" dirty="0"/>
          </a:p>
        </p:txBody>
      </p:sp>
      <p:sp>
        <p:nvSpPr>
          <p:cNvPr id="3" name="TextBox 2">
            <a:extLst>
              <a:ext uri="{FF2B5EF4-FFF2-40B4-BE49-F238E27FC236}">
                <a16:creationId xmlns:a16="http://schemas.microsoft.com/office/drawing/2014/main" id="{FFD0D203-4511-C438-A804-7EC25406C924}"/>
              </a:ext>
            </a:extLst>
          </p:cNvPr>
          <p:cNvSpPr txBox="1"/>
          <p:nvPr userDrawn="1"/>
        </p:nvSpPr>
        <p:spPr>
          <a:xfrm>
            <a:off x="451925" y="6483593"/>
            <a:ext cx="2621619" cy="234951"/>
          </a:xfrm>
          <a:prstGeom prst="rect">
            <a:avLst/>
          </a:prstGeom>
          <a:noFill/>
        </p:spPr>
        <p:txBody>
          <a:bodyPr wrap="none" lIns="45720" tIns="45720" rIns="45720" bIns="45720" rtlCol="0">
            <a:noAutofit/>
          </a:bodyPr>
          <a:lstStyle/>
          <a:p>
            <a:pPr algn="l">
              <a:spcAft>
                <a:spcPts val="1200"/>
              </a:spcAft>
            </a:pPr>
            <a:r>
              <a:rPr lang="en-US" sz="700" kern="1200" dirty="0">
                <a:solidFill>
                  <a:srgbClr val="AEAEAE"/>
                </a:solidFill>
                <a:latin typeface="+mn-lt"/>
                <a:ea typeface="+mn-ea"/>
                <a:cs typeface="+mn-cs"/>
              </a:rPr>
              <a:t>Property of Rimini Street ©2023 |  Proprietary and confidential</a:t>
            </a:r>
          </a:p>
        </p:txBody>
      </p:sp>
    </p:spTree>
    <p:extLst>
      <p:ext uri="{BB962C8B-B14F-4D97-AF65-F5344CB8AC3E}">
        <p14:creationId xmlns:p14="http://schemas.microsoft.com/office/powerpoint/2010/main" val="309932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023 right sidebar no content box black">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8EB6A0-1B7B-E4EE-8248-7592531EED6A}"/>
              </a:ext>
            </a:extLst>
          </p:cNvPr>
          <p:cNvSpPr/>
          <p:nvPr userDrawn="1"/>
        </p:nvSpPr>
        <p:spPr>
          <a:xfrm>
            <a:off x="8959251" y="0"/>
            <a:ext cx="3232749" cy="6868758"/>
          </a:xfrm>
          <a:prstGeom prst="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dirty="0"/>
          </a:p>
        </p:txBody>
      </p:sp>
      <p:sp>
        <p:nvSpPr>
          <p:cNvPr id="5" name="Freeform 4">
            <a:extLst>
              <a:ext uri="{FF2B5EF4-FFF2-40B4-BE49-F238E27FC236}">
                <a16:creationId xmlns:a16="http://schemas.microsoft.com/office/drawing/2014/main" id="{6850500D-6545-8CD4-AEFD-D4B4FE5D73AB}"/>
              </a:ext>
            </a:extLst>
          </p:cNvPr>
          <p:cNvSpPr/>
          <p:nvPr userDrawn="1"/>
        </p:nvSpPr>
        <p:spPr>
          <a:xfrm>
            <a:off x="9536853" y="0"/>
            <a:ext cx="2655147" cy="6858000"/>
          </a:xfrm>
          <a:custGeom>
            <a:avLst/>
            <a:gdLst>
              <a:gd name="connsiteX0" fmla="*/ 21103 w 2655147"/>
              <a:gd name="connsiteY0" fmla="*/ 0 h 6858000"/>
              <a:gd name="connsiteX1" fmla="*/ 2213705 w 2655147"/>
              <a:gd name="connsiteY1" fmla="*/ 0 h 6858000"/>
              <a:gd name="connsiteX2" fmla="*/ 2655147 w 2655147"/>
              <a:gd name="connsiteY2" fmla="*/ 757521 h 6858000"/>
              <a:gd name="connsiteX3" fmla="*/ 2655147 w 2655147"/>
              <a:gd name="connsiteY3" fmla="*/ 6098361 h 6858000"/>
              <a:gd name="connsiteX4" fmla="*/ 2213704 w 2655147"/>
              <a:gd name="connsiteY4" fmla="*/ 6858000 h 6858000"/>
              <a:gd name="connsiteX5" fmla="*/ 0 w 2655147"/>
              <a:gd name="connsiteY5" fmla="*/ 6858000 h 6858000"/>
              <a:gd name="connsiteX6" fmla="*/ 2025139 w 2655147"/>
              <a:gd name="connsiteY6"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147" h="6858000">
                <a:moveTo>
                  <a:pt x="21103" y="0"/>
                </a:moveTo>
                <a:lnTo>
                  <a:pt x="2213705" y="0"/>
                </a:lnTo>
                <a:lnTo>
                  <a:pt x="2655147" y="757521"/>
                </a:lnTo>
                <a:lnTo>
                  <a:pt x="2655147" y="6098361"/>
                </a:lnTo>
                <a:lnTo>
                  <a:pt x="2213704" y="6858000"/>
                </a:lnTo>
                <a:lnTo>
                  <a:pt x="0" y="6858000"/>
                </a:lnTo>
                <a:lnTo>
                  <a:pt x="2025139" y="3429000"/>
                </a:lnTo>
                <a:close/>
              </a:path>
            </a:pathLst>
          </a:custGeom>
          <a:gradFill>
            <a:gsLst>
              <a:gs pos="0">
                <a:schemeClr val="tx1">
                  <a:lumMod val="75000"/>
                  <a:lumOff val="25000"/>
                </a:schemeClr>
              </a:gs>
              <a:gs pos="100000">
                <a:schemeClr val="tx1"/>
              </a:gs>
            </a:gsLst>
            <a:lin ang="16200000" scaled="0"/>
          </a:gradFill>
          <a:ln w="12330" cap="flat">
            <a:noFill/>
            <a:prstDash val="solid"/>
            <a:miter/>
          </a:ln>
        </p:spPr>
        <p:txBody>
          <a:bodyPr rtlCol="0" anchor="ctr"/>
          <a:lstStyle/>
          <a:p>
            <a:endParaRPr lang="en-US" dirty="0"/>
          </a:p>
        </p:txBody>
      </p:sp>
      <p:sp>
        <p:nvSpPr>
          <p:cNvPr id="11" name="TextBox 10">
            <a:extLst>
              <a:ext uri="{FF2B5EF4-FFF2-40B4-BE49-F238E27FC236}">
                <a16:creationId xmlns:a16="http://schemas.microsoft.com/office/drawing/2014/main" id="{365B377A-CB3D-BD18-9987-79643544C2F7}"/>
              </a:ext>
            </a:extLst>
          </p:cNvPr>
          <p:cNvSpPr txBox="1"/>
          <p:nvPr userDrawn="1"/>
        </p:nvSpPr>
        <p:spPr>
          <a:xfrm>
            <a:off x="13473113" y="7729538"/>
            <a:ext cx="0" cy="0"/>
          </a:xfrm>
          <a:prstGeom prst="rect">
            <a:avLst/>
          </a:prstGeom>
          <a:noFill/>
        </p:spPr>
        <p:txBody>
          <a:bodyPr wrap="none" lIns="0" tIns="0" rIns="0" bIns="914400" rtlCol="0">
            <a:noAutofit/>
          </a:bodyPr>
          <a:lstStyle/>
          <a:p>
            <a:pPr algn="l">
              <a:spcAft>
                <a:spcPts val="1200"/>
              </a:spcAft>
            </a:pPr>
            <a:endParaRPr lang="en-US" sz="1600" kern="600" spc="-10" dirty="0"/>
          </a:p>
        </p:txBody>
      </p:sp>
      <p:sp>
        <p:nvSpPr>
          <p:cNvPr id="20" name="Title 19">
            <a:extLst>
              <a:ext uri="{FF2B5EF4-FFF2-40B4-BE49-F238E27FC236}">
                <a16:creationId xmlns:a16="http://schemas.microsoft.com/office/drawing/2014/main" id="{D7184798-2E16-CC8B-E851-D76E8593B9B1}"/>
              </a:ext>
            </a:extLst>
          </p:cNvPr>
          <p:cNvSpPr>
            <a:spLocks noGrp="1"/>
          </p:cNvSpPr>
          <p:nvPr>
            <p:ph type="title" hasCustomPrompt="1"/>
          </p:nvPr>
        </p:nvSpPr>
        <p:spPr>
          <a:xfrm>
            <a:off x="773857" y="576072"/>
            <a:ext cx="7858760" cy="420624"/>
          </a:xfrm>
        </p:spPr>
        <p:txBody>
          <a:bodyPr/>
          <a:lstStyle/>
          <a:p>
            <a:r>
              <a:rPr lang="en-US"/>
              <a:t>Click to Edit H1</a:t>
            </a:r>
          </a:p>
        </p:txBody>
      </p:sp>
      <p:sp>
        <p:nvSpPr>
          <p:cNvPr id="21" name="Text Placeholder 9">
            <a:extLst>
              <a:ext uri="{FF2B5EF4-FFF2-40B4-BE49-F238E27FC236}">
                <a16:creationId xmlns:a16="http://schemas.microsoft.com/office/drawing/2014/main" id="{50B26EAF-D929-D0AC-A69B-E041999EFB94}"/>
              </a:ext>
            </a:extLst>
          </p:cNvPr>
          <p:cNvSpPr>
            <a:spLocks noGrp="1"/>
          </p:cNvSpPr>
          <p:nvPr>
            <p:ph type="body" sz="quarter" idx="13" hasCustomPrompt="1"/>
          </p:nvPr>
        </p:nvSpPr>
        <p:spPr>
          <a:xfrm>
            <a:off x="773857" y="1005840"/>
            <a:ext cx="7858760" cy="376863"/>
          </a:xfrm>
          <a:prstGeom prst="rect">
            <a:avLst/>
          </a:prstGeom>
        </p:spPr>
        <p:txBody>
          <a:bodyPr>
            <a:noAutofit/>
          </a:bodyPr>
          <a:lstStyle>
            <a:lvl1pPr marL="0" indent="0">
              <a:spcBef>
                <a:spcPts val="0"/>
              </a:spcBef>
              <a:spcAft>
                <a:spcPts val="1200"/>
              </a:spcAft>
              <a:buNone/>
              <a:defRPr sz="1800">
                <a:solidFill>
                  <a:schemeClr val="accent3"/>
                </a:solidFill>
              </a:defRPr>
            </a:lvl1pPr>
          </a:lstStyle>
          <a:p>
            <a:pPr lvl="0"/>
            <a:r>
              <a:rPr lang="en-US"/>
              <a:t>Uses layout “2023 right sidebar no content box black”</a:t>
            </a:r>
          </a:p>
        </p:txBody>
      </p:sp>
      <p:pic>
        <p:nvPicPr>
          <p:cNvPr id="6" name="Picture 5">
            <a:extLst>
              <a:ext uri="{FF2B5EF4-FFF2-40B4-BE49-F238E27FC236}">
                <a16:creationId xmlns:a16="http://schemas.microsoft.com/office/drawing/2014/main" id="{83485E38-F678-B9D4-6B02-DFC5D8C160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39" y="0"/>
            <a:ext cx="402632" cy="402632"/>
          </a:xfrm>
          <a:prstGeom prst="rect">
            <a:avLst/>
          </a:prstGeom>
        </p:spPr>
      </p:pic>
      <p:sp>
        <p:nvSpPr>
          <p:cNvPr id="7" name="Slide Number Placeholder 6">
            <a:extLst>
              <a:ext uri="{FF2B5EF4-FFF2-40B4-BE49-F238E27FC236}">
                <a16:creationId xmlns:a16="http://schemas.microsoft.com/office/drawing/2014/main" id="{AC167B42-EF7F-FAD1-B322-2F4930314B19}"/>
              </a:ext>
            </a:extLst>
          </p:cNvPr>
          <p:cNvSpPr>
            <a:spLocks noGrp="1"/>
          </p:cNvSpPr>
          <p:nvPr>
            <p:ph type="sldNum" sz="quarter" idx="16"/>
          </p:nvPr>
        </p:nvSpPr>
        <p:spPr/>
        <p:txBody>
          <a:bodyPr/>
          <a:lstStyle/>
          <a:p>
            <a:fld id="{B03A8012-9C8A-A340-B848-62C2ABD4DCA7}" type="slidenum">
              <a:rPr lang="en-US" smtClean="0"/>
              <a:pPr/>
              <a:t>‹#›</a:t>
            </a:fld>
            <a:endParaRPr lang="en-US" dirty="0"/>
          </a:p>
        </p:txBody>
      </p:sp>
    </p:spTree>
    <p:extLst>
      <p:ext uri="{BB962C8B-B14F-4D97-AF65-F5344CB8AC3E}">
        <p14:creationId xmlns:p14="http://schemas.microsoft.com/office/powerpoint/2010/main" val="2255423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023 left sidebar with quote / 3 columns black">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8EB6A0-1B7B-E4EE-8248-7592531EED6A}"/>
              </a:ext>
            </a:extLst>
          </p:cNvPr>
          <p:cNvSpPr/>
          <p:nvPr userDrawn="1"/>
        </p:nvSpPr>
        <p:spPr>
          <a:xfrm>
            <a:off x="0" y="0"/>
            <a:ext cx="3232749" cy="6858000"/>
          </a:xfrm>
          <a:prstGeom prst="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dirty="0"/>
          </a:p>
        </p:txBody>
      </p:sp>
      <p:sp>
        <p:nvSpPr>
          <p:cNvPr id="5" name="Freeform 4">
            <a:extLst>
              <a:ext uri="{FF2B5EF4-FFF2-40B4-BE49-F238E27FC236}">
                <a16:creationId xmlns:a16="http://schemas.microsoft.com/office/drawing/2014/main" id="{467964A3-2568-D0C5-43FB-EC65257C3C32}"/>
              </a:ext>
            </a:extLst>
          </p:cNvPr>
          <p:cNvSpPr/>
          <p:nvPr userDrawn="1"/>
        </p:nvSpPr>
        <p:spPr>
          <a:xfrm>
            <a:off x="577602" y="0"/>
            <a:ext cx="2655147" cy="6858000"/>
          </a:xfrm>
          <a:custGeom>
            <a:avLst/>
            <a:gdLst>
              <a:gd name="connsiteX0" fmla="*/ 21103 w 2655147"/>
              <a:gd name="connsiteY0" fmla="*/ 0 h 6858000"/>
              <a:gd name="connsiteX1" fmla="*/ 2213705 w 2655147"/>
              <a:gd name="connsiteY1" fmla="*/ 0 h 6858000"/>
              <a:gd name="connsiteX2" fmla="*/ 2655147 w 2655147"/>
              <a:gd name="connsiteY2" fmla="*/ 757521 h 6858000"/>
              <a:gd name="connsiteX3" fmla="*/ 2655147 w 2655147"/>
              <a:gd name="connsiteY3" fmla="*/ 6098361 h 6858000"/>
              <a:gd name="connsiteX4" fmla="*/ 2213704 w 2655147"/>
              <a:gd name="connsiteY4" fmla="*/ 6858000 h 6858000"/>
              <a:gd name="connsiteX5" fmla="*/ 0 w 2655147"/>
              <a:gd name="connsiteY5" fmla="*/ 6858000 h 6858000"/>
              <a:gd name="connsiteX6" fmla="*/ 2025139 w 2655147"/>
              <a:gd name="connsiteY6"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147" h="6858000">
                <a:moveTo>
                  <a:pt x="21103" y="0"/>
                </a:moveTo>
                <a:lnTo>
                  <a:pt x="2213705" y="0"/>
                </a:lnTo>
                <a:lnTo>
                  <a:pt x="2655147" y="757521"/>
                </a:lnTo>
                <a:lnTo>
                  <a:pt x="2655147" y="6098361"/>
                </a:lnTo>
                <a:lnTo>
                  <a:pt x="2213704" y="6858000"/>
                </a:lnTo>
                <a:lnTo>
                  <a:pt x="0" y="6858000"/>
                </a:lnTo>
                <a:lnTo>
                  <a:pt x="2025139" y="3429000"/>
                </a:lnTo>
                <a:close/>
              </a:path>
            </a:pathLst>
          </a:custGeom>
          <a:gradFill>
            <a:gsLst>
              <a:gs pos="0">
                <a:schemeClr val="tx1">
                  <a:lumMod val="75000"/>
                  <a:lumOff val="25000"/>
                </a:schemeClr>
              </a:gs>
              <a:gs pos="100000">
                <a:schemeClr val="tx1"/>
              </a:gs>
            </a:gsLst>
            <a:lin ang="16200000" scaled="0"/>
          </a:gradFill>
          <a:ln w="12330" cap="flat">
            <a:noFill/>
            <a:prstDash val="solid"/>
            <a:miter/>
          </a:ln>
        </p:spPr>
        <p:txBody>
          <a:bodyPr rtlCol="0" anchor="ctr"/>
          <a:lstStyle/>
          <a:p>
            <a:endParaRPr lang="en-US" dirty="0"/>
          </a:p>
        </p:txBody>
      </p:sp>
      <p:sp>
        <p:nvSpPr>
          <p:cNvPr id="36" name="Text Placeholder 35">
            <a:extLst>
              <a:ext uri="{FF2B5EF4-FFF2-40B4-BE49-F238E27FC236}">
                <a16:creationId xmlns:a16="http://schemas.microsoft.com/office/drawing/2014/main" id="{B63D86CA-7578-C9D4-A292-ECD5E4EB3D9C}"/>
              </a:ext>
            </a:extLst>
          </p:cNvPr>
          <p:cNvSpPr>
            <a:spLocks noGrp="1"/>
          </p:cNvSpPr>
          <p:nvPr>
            <p:ph type="body" sz="quarter" idx="23" hasCustomPrompt="1"/>
          </p:nvPr>
        </p:nvSpPr>
        <p:spPr>
          <a:xfrm>
            <a:off x="792145" y="2064105"/>
            <a:ext cx="2245695" cy="4292246"/>
          </a:xfrm>
        </p:spPr>
        <p:txBody>
          <a:bodyPr>
            <a:noAutofit/>
          </a:bodyPr>
          <a:lstStyle>
            <a:lvl1pPr marL="0" indent="457200">
              <a:lnSpc>
                <a:spcPct val="110000"/>
              </a:lnSpc>
              <a:spcBef>
                <a:spcPts val="0"/>
              </a:spcBef>
              <a:spcAft>
                <a:spcPts val="1200"/>
              </a:spcAft>
              <a:buNone/>
              <a:defRPr b="1">
                <a:solidFill>
                  <a:schemeClr val="bg1"/>
                </a:solidFill>
              </a:defRPr>
            </a:lvl1pPr>
            <a:lvl2pPr>
              <a:defRPr b="1"/>
            </a:lvl2pPr>
            <a:lvl3pPr>
              <a:defRPr b="1"/>
            </a:lvl3pPr>
            <a:lvl4pPr>
              <a:defRPr b="1"/>
            </a:lvl4pPr>
            <a:lvl5pPr marL="342900" indent="-342900">
              <a:buFont typeface="Arial" panose="020B0604020202020204" pitchFamily="34" charset="0"/>
              <a:buChar char="•"/>
              <a:defRPr b="1"/>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a:t>
            </a:r>
          </a:p>
        </p:txBody>
      </p:sp>
      <p:sp>
        <p:nvSpPr>
          <p:cNvPr id="27" name="Text Placeholder 24">
            <a:extLst>
              <a:ext uri="{FF2B5EF4-FFF2-40B4-BE49-F238E27FC236}">
                <a16:creationId xmlns:a16="http://schemas.microsoft.com/office/drawing/2014/main" id="{2EC84C18-EB1A-E756-8571-2B1F0A10F5F3}"/>
              </a:ext>
            </a:extLst>
          </p:cNvPr>
          <p:cNvSpPr>
            <a:spLocks noGrp="1"/>
          </p:cNvSpPr>
          <p:nvPr>
            <p:ph type="body" sz="quarter" idx="16" hasCustomPrompt="1"/>
          </p:nvPr>
        </p:nvSpPr>
        <p:spPr>
          <a:xfrm>
            <a:off x="9163424" y="3208140"/>
            <a:ext cx="2286000" cy="830580"/>
          </a:xfrm>
        </p:spPr>
        <p:txBody>
          <a:bodyPr>
            <a:noAutofit/>
          </a:bodyPr>
          <a:lstStyle>
            <a:lvl1pPr marL="0" indent="0">
              <a:spcBef>
                <a:spcPts val="0"/>
              </a:spcBef>
              <a:spcAft>
                <a:spcPts val="1200"/>
              </a:spcAft>
              <a:buNone/>
              <a:defRPr b="1" spc="-40" baseline="0"/>
            </a:lvl1pPr>
            <a:lvl5pPr marL="342900" indent="-342900">
              <a:buFont typeface="Arial" panose="020B0604020202020204" pitchFamily="34" charset="0"/>
              <a:buChar char="•"/>
              <a:defRPr/>
            </a:lvl5pPr>
          </a:lstStyle>
          <a:p>
            <a:pPr lvl="0"/>
            <a:r>
              <a:rPr lang="en-US" b="1"/>
              <a:t>H3</a:t>
            </a:r>
            <a:endParaRPr lang="en-US"/>
          </a:p>
        </p:txBody>
      </p:sp>
      <p:sp>
        <p:nvSpPr>
          <p:cNvPr id="11" name="TextBox 10">
            <a:extLst>
              <a:ext uri="{FF2B5EF4-FFF2-40B4-BE49-F238E27FC236}">
                <a16:creationId xmlns:a16="http://schemas.microsoft.com/office/drawing/2014/main" id="{365B377A-CB3D-BD18-9987-79643544C2F7}"/>
              </a:ext>
            </a:extLst>
          </p:cNvPr>
          <p:cNvSpPr txBox="1"/>
          <p:nvPr userDrawn="1"/>
        </p:nvSpPr>
        <p:spPr>
          <a:xfrm>
            <a:off x="13473113" y="7729538"/>
            <a:ext cx="0" cy="0"/>
          </a:xfrm>
          <a:prstGeom prst="rect">
            <a:avLst/>
          </a:prstGeom>
          <a:noFill/>
        </p:spPr>
        <p:txBody>
          <a:bodyPr wrap="none" lIns="0" tIns="0" rIns="0" bIns="914400" rtlCol="0">
            <a:noAutofit/>
          </a:bodyPr>
          <a:lstStyle/>
          <a:p>
            <a:pPr algn="l">
              <a:spcAft>
                <a:spcPts val="1200"/>
              </a:spcAft>
            </a:pPr>
            <a:endParaRPr lang="en-US" sz="1600" kern="600" spc="-10" dirty="0"/>
          </a:p>
        </p:txBody>
      </p:sp>
      <p:sp>
        <p:nvSpPr>
          <p:cNvPr id="6" name="Rectangle 5">
            <a:extLst>
              <a:ext uri="{FF2B5EF4-FFF2-40B4-BE49-F238E27FC236}">
                <a16:creationId xmlns:a16="http://schemas.microsoft.com/office/drawing/2014/main" id="{C032274B-5628-8964-B068-489BA0FBE2D8}"/>
              </a:ext>
            </a:extLst>
          </p:cNvPr>
          <p:cNvSpPr/>
          <p:nvPr userDrawn="1"/>
        </p:nvSpPr>
        <p:spPr>
          <a:xfrm>
            <a:off x="3556000" y="3029069"/>
            <a:ext cx="2286000" cy="4572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dirty="0"/>
          </a:p>
        </p:txBody>
      </p:sp>
      <p:sp>
        <p:nvSpPr>
          <p:cNvPr id="7" name="Rectangle 6">
            <a:extLst>
              <a:ext uri="{FF2B5EF4-FFF2-40B4-BE49-F238E27FC236}">
                <a16:creationId xmlns:a16="http://schemas.microsoft.com/office/drawing/2014/main" id="{6FE3146C-B484-309E-242D-69D8132D0BA3}"/>
              </a:ext>
            </a:extLst>
          </p:cNvPr>
          <p:cNvSpPr/>
          <p:nvPr userDrawn="1"/>
        </p:nvSpPr>
        <p:spPr>
          <a:xfrm>
            <a:off x="6350000" y="3029069"/>
            <a:ext cx="2286000" cy="4572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dirty="0"/>
          </a:p>
        </p:txBody>
      </p:sp>
      <p:sp>
        <p:nvSpPr>
          <p:cNvPr id="8" name="Rectangle 7">
            <a:extLst>
              <a:ext uri="{FF2B5EF4-FFF2-40B4-BE49-F238E27FC236}">
                <a16:creationId xmlns:a16="http://schemas.microsoft.com/office/drawing/2014/main" id="{6D2A3305-19E6-779B-823E-85DF099425AB}"/>
              </a:ext>
            </a:extLst>
          </p:cNvPr>
          <p:cNvSpPr/>
          <p:nvPr userDrawn="1"/>
        </p:nvSpPr>
        <p:spPr>
          <a:xfrm>
            <a:off x="9144000" y="3029069"/>
            <a:ext cx="2286000" cy="4572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dirty="0"/>
          </a:p>
        </p:txBody>
      </p:sp>
      <p:sp>
        <p:nvSpPr>
          <p:cNvPr id="20" name="Title 19">
            <a:extLst>
              <a:ext uri="{FF2B5EF4-FFF2-40B4-BE49-F238E27FC236}">
                <a16:creationId xmlns:a16="http://schemas.microsoft.com/office/drawing/2014/main" id="{D7184798-2E16-CC8B-E851-D76E8593B9B1}"/>
              </a:ext>
            </a:extLst>
          </p:cNvPr>
          <p:cNvSpPr>
            <a:spLocks noGrp="1"/>
          </p:cNvSpPr>
          <p:nvPr>
            <p:ph type="title" hasCustomPrompt="1"/>
          </p:nvPr>
        </p:nvSpPr>
        <p:spPr>
          <a:xfrm>
            <a:off x="3556000" y="576072"/>
            <a:ext cx="7858760" cy="411480"/>
          </a:xfrm>
        </p:spPr>
        <p:txBody>
          <a:bodyPr/>
          <a:lstStyle/>
          <a:p>
            <a:r>
              <a:rPr lang="en-US"/>
              <a:t>Click to Edit H1</a:t>
            </a:r>
          </a:p>
        </p:txBody>
      </p:sp>
      <p:sp>
        <p:nvSpPr>
          <p:cNvPr id="21" name="Text Placeholder 9">
            <a:extLst>
              <a:ext uri="{FF2B5EF4-FFF2-40B4-BE49-F238E27FC236}">
                <a16:creationId xmlns:a16="http://schemas.microsoft.com/office/drawing/2014/main" id="{50B26EAF-D929-D0AC-A69B-E041999EFB94}"/>
              </a:ext>
            </a:extLst>
          </p:cNvPr>
          <p:cNvSpPr>
            <a:spLocks noGrp="1"/>
          </p:cNvSpPr>
          <p:nvPr>
            <p:ph type="body" sz="quarter" idx="13" hasCustomPrompt="1"/>
          </p:nvPr>
        </p:nvSpPr>
        <p:spPr>
          <a:xfrm>
            <a:off x="3556000" y="1005840"/>
            <a:ext cx="7858760" cy="376863"/>
          </a:xfrm>
          <a:prstGeom prst="rect">
            <a:avLst/>
          </a:prstGeom>
        </p:spPr>
        <p:txBody>
          <a:bodyPr>
            <a:noAutofit/>
          </a:bodyPr>
          <a:lstStyle>
            <a:lvl1pPr marL="0" indent="0">
              <a:spcBef>
                <a:spcPts val="0"/>
              </a:spcBef>
              <a:spcAft>
                <a:spcPts val="1200"/>
              </a:spcAft>
              <a:buNone/>
              <a:defRPr sz="1800">
                <a:solidFill>
                  <a:schemeClr val="accent3"/>
                </a:solidFill>
              </a:defRPr>
            </a:lvl1pPr>
          </a:lstStyle>
          <a:p>
            <a:pPr lvl="0"/>
            <a:r>
              <a:rPr lang="en-US"/>
              <a:t>2023 left sidebar with quote / 3 columns black</a:t>
            </a:r>
          </a:p>
        </p:txBody>
      </p:sp>
      <p:sp>
        <p:nvSpPr>
          <p:cNvPr id="25" name="Text Placeholder 24">
            <a:extLst>
              <a:ext uri="{FF2B5EF4-FFF2-40B4-BE49-F238E27FC236}">
                <a16:creationId xmlns:a16="http://schemas.microsoft.com/office/drawing/2014/main" id="{A2E9EAF6-BA12-E938-B088-7A3DA9D5BD60}"/>
              </a:ext>
            </a:extLst>
          </p:cNvPr>
          <p:cNvSpPr>
            <a:spLocks noGrp="1"/>
          </p:cNvSpPr>
          <p:nvPr>
            <p:ph type="body" sz="quarter" idx="14" hasCustomPrompt="1"/>
          </p:nvPr>
        </p:nvSpPr>
        <p:spPr>
          <a:xfrm>
            <a:off x="3556000" y="3208140"/>
            <a:ext cx="2286000" cy="830580"/>
          </a:xfrm>
        </p:spPr>
        <p:txBody>
          <a:bodyPr>
            <a:noAutofit/>
          </a:bodyPr>
          <a:lstStyle>
            <a:lvl1pPr marL="0" indent="0">
              <a:spcBef>
                <a:spcPts val="0"/>
              </a:spcBef>
              <a:spcAft>
                <a:spcPts val="1200"/>
              </a:spcAft>
              <a:buNone/>
              <a:defRPr b="1" spc="-40" baseline="0"/>
            </a:lvl1pPr>
            <a:lvl5pPr marL="342900" indent="-342900">
              <a:buFont typeface="Arial" panose="020B0604020202020204" pitchFamily="34" charset="0"/>
              <a:buChar char="•"/>
              <a:defRPr/>
            </a:lvl5pPr>
          </a:lstStyle>
          <a:p>
            <a:pPr lvl="0"/>
            <a:r>
              <a:rPr lang="en-US" b="1"/>
              <a:t>H3</a:t>
            </a:r>
            <a:endParaRPr lang="en-US"/>
          </a:p>
        </p:txBody>
      </p:sp>
      <p:sp>
        <p:nvSpPr>
          <p:cNvPr id="26" name="Text Placeholder 24">
            <a:extLst>
              <a:ext uri="{FF2B5EF4-FFF2-40B4-BE49-F238E27FC236}">
                <a16:creationId xmlns:a16="http://schemas.microsoft.com/office/drawing/2014/main" id="{0C500733-7354-779C-98E3-34FD346628F2}"/>
              </a:ext>
            </a:extLst>
          </p:cNvPr>
          <p:cNvSpPr>
            <a:spLocks noGrp="1"/>
          </p:cNvSpPr>
          <p:nvPr>
            <p:ph type="body" sz="quarter" idx="15" hasCustomPrompt="1"/>
          </p:nvPr>
        </p:nvSpPr>
        <p:spPr>
          <a:xfrm>
            <a:off x="6339541" y="3208140"/>
            <a:ext cx="2286000" cy="830580"/>
          </a:xfrm>
        </p:spPr>
        <p:txBody>
          <a:bodyPr>
            <a:noAutofit/>
          </a:bodyPr>
          <a:lstStyle>
            <a:lvl1pPr marL="0" indent="0">
              <a:spcBef>
                <a:spcPts val="0"/>
              </a:spcBef>
              <a:spcAft>
                <a:spcPts val="1200"/>
              </a:spcAft>
              <a:buNone/>
              <a:defRPr b="1" spc="-40" baseline="0"/>
            </a:lvl1pPr>
            <a:lvl5pPr marL="342900" indent="-342900">
              <a:buFont typeface="Arial" panose="020B0604020202020204" pitchFamily="34" charset="0"/>
              <a:buChar char="•"/>
              <a:defRPr/>
            </a:lvl5pPr>
          </a:lstStyle>
          <a:p>
            <a:pPr lvl="0"/>
            <a:r>
              <a:rPr lang="en-US" b="1"/>
              <a:t>H3</a:t>
            </a:r>
            <a:endParaRPr lang="en-US"/>
          </a:p>
        </p:txBody>
      </p:sp>
      <p:sp>
        <p:nvSpPr>
          <p:cNvPr id="32" name="Text Placeholder 31">
            <a:extLst>
              <a:ext uri="{FF2B5EF4-FFF2-40B4-BE49-F238E27FC236}">
                <a16:creationId xmlns:a16="http://schemas.microsoft.com/office/drawing/2014/main" id="{E4411763-8E0E-4793-3FDD-8867300DBE20}"/>
              </a:ext>
            </a:extLst>
          </p:cNvPr>
          <p:cNvSpPr>
            <a:spLocks noGrp="1"/>
          </p:cNvSpPr>
          <p:nvPr>
            <p:ph type="body" sz="quarter" idx="20" hasCustomPrompt="1"/>
          </p:nvPr>
        </p:nvSpPr>
        <p:spPr>
          <a:xfrm>
            <a:off x="3556000" y="4135438"/>
            <a:ext cx="2286000" cy="831850"/>
          </a:xfrm>
        </p:spPr>
        <p:txBody>
          <a:bodyPr>
            <a:noAutofit/>
          </a:bodyPr>
          <a:lstStyle>
            <a:lvl1pPr marL="0" indent="0">
              <a:spcBef>
                <a:spcPts val="0"/>
              </a:spcBef>
              <a:spcAft>
                <a:spcPts val="0"/>
              </a:spcAft>
              <a:buNone/>
              <a:defRPr/>
            </a:lvl1pPr>
          </a:lstStyle>
          <a:p>
            <a:pPr lvl="0"/>
            <a:r>
              <a:rPr lang="en-US"/>
              <a:t>Text</a:t>
            </a:r>
          </a:p>
        </p:txBody>
      </p:sp>
      <p:sp>
        <p:nvSpPr>
          <p:cNvPr id="33" name="Text Placeholder 31">
            <a:extLst>
              <a:ext uri="{FF2B5EF4-FFF2-40B4-BE49-F238E27FC236}">
                <a16:creationId xmlns:a16="http://schemas.microsoft.com/office/drawing/2014/main" id="{3D580E8C-CD3C-132B-A802-3F960423AB41}"/>
              </a:ext>
            </a:extLst>
          </p:cNvPr>
          <p:cNvSpPr>
            <a:spLocks noGrp="1"/>
          </p:cNvSpPr>
          <p:nvPr>
            <p:ph type="body" sz="quarter" idx="21" hasCustomPrompt="1"/>
          </p:nvPr>
        </p:nvSpPr>
        <p:spPr>
          <a:xfrm>
            <a:off x="6326094" y="4135438"/>
            <a:ext cx="2286000" cy="831850"/>
          </a:xfrm>
        </p:spPr>
        <p:txBody>
          <a:bodyPr>
            <a:noAutofit/>
          </a:bodyPr>
          <a:lstStyle>
            <a:lvl1pPr marL="0" indent="0">
              <a:spcBef>
                <a:spcPts val="0"/>
              </a:spcBef>
              <a:spcAft>
                <a:spcPts val="0"/>
              </a:spcAft>
              <a:buNone/>
              <a:defRPr/>
            </a:lvl1pPr>
          </a:lstStyle>
          <a:p>
            <a:pPr lvl="0"/>
            <a:r>
              <a:rPr lang="en-US"/>
              <a:t>Text</a:t>
            </a:r>
          </a:p>
        </p:txBody>
      </p:sp>
      <p:sp>
        <p:nvSpPr>
          <p:cNvPr id="34" name="Text Placeholder 31">
            <a:extLst>
              <a:ext uri="{FF2B5EF4-FFF2-40B4-BE49-F238E27FC236}">
                <a16:creationId xmlns:a16="http://schemas.microsoft.com/office/drawing/2014/main" id="{28105EAA-7DE3-6E97-0091-2A6200E68C92}"/>
              </a:ext>
            </a:extLst>
          </p:cNvPr>
          <p:cNvSpPr>
            <a:spLocks noGrp="1"/>
          </p:cNvSpPr>
          <p:nvPr>
            <p:ph type="body" sz="quarter" idx="22" hasCustomPrompt="1"/>
          </p:nvPr>
        </p:nvSpPr>
        <p:spPr>
          <a:xfrm>
            <a:off x="9163423" y="4135438"/>
            <a:ext cx="2286000" cy="831850"/>
          </a:xfrm>
        </p:spPr>
        <p:txBody>
          <a:bodyPr>
            <a:noAutofit/>
          </a:bodyPr>
          <a:lstStyle>
            <a:lvl1pPr marL="0" indent="0">
              <a:spcBef>
                <a:spcPts val="0"/>
              </a:spcBef>
              <a:spcAft>
                <a:spcPts val="0"/>
              </a:spcAft>
              <a:buNone/>
              <a:defRPr/>
            </a:lvl1pPr>
          </a:lstStyle>
          <a:p>
            <a:pPr lvl="0"/>
            <a:r>
              <a:rPr lang="en-US"/>
              <a:t>Text</a:t>
            </a:r>
          </a:p>
        </p:txBody>
      </p:sp>
      <p:sp>
        <p:nvSpPr>
          <p:cNvPr id="38" name="Picture Placeholder 37">
            <a:extLst>
              <a:ext uri="{FF2B5EF4-FFF2-40B4-BE49-F238E27FC236}">
                <a16:creationId xmlns:a16="http://schemas.microsoft.com/office/drawing/2014/main" id="{BB8293D2-4D53-C616-5219-BDB51B3E0242}"/>
              </a:ext>
            </a:extLst>
          </p:cNvPr>
          <p:cNvSpPr>
            <a:spLocks noGrp="1"/>
          </p:cNvSpPr>
          <p:nvPr>
            <p:ph type="pic" sz="quarter" idx="24" hasCustomPrompt="1"/>
          </p:nvPr>
        </p:nvSpPr>
        <p:spPr>
          <a:xfrm>
            <a:off x="3554200" y="1924050"/>
            <a:ext cx="941388" cy="941388"/>
          </a:xfrm>
        </p:spPr>
        <p:txBody>
          <a:bodyPr anchor="ctr">
            <a:noAutofit/>
          </a:bodyPr>
          <a:lstStyle>
            <a:lvl1pPr marL="11113" indent="0" algn="ctr">
              <a:buNone/>
              <a:defRPr sz="1100"/>
            </a:lvl1pPr>
          </a:lstStyle>
          <a:p>
            <a:r>
              <a:rPr lang="en-US" dirty="0"/>
              <a:t>Click to add Icon or other graphic</a:t>
            </a:r>
          </a:p>
        </p:txBody>
      </p:sp>
      <p:sp>
        <p:nvSpPr>
          <p:cNvPr id="41" name="Picture Placeholder 37">
            <a:extLst>
              <a:ext uri="{FF2B5EF4-FFF2-40B4-BE49-F238E27FC236}">
                <a16:creationId xmlns:a16="http://schemas.microsoft.com/office/drawing/2014/main" id="{CFDEA533-17A3-7B11-8694-37129BD3233B}"/>
              </a:ext>
            </a:extLst>
          </p:cNvPr>
          <p:cNvSpPr>
            <a:spLocks noGrp="1"/>
          </p:cNvSpPr>
          <p:nvPr>
            <p:ph type="pic" sz="quarter" idx="25" hasCustomPrompt="1"/>
          </p:nvPr>
        </p:nvSpPr>
        <p:spPr>
          <a:xfrm>
            <a:off x="6337741" y="1924050"/>
            <a:ext cx="941388" cy="941388"/>
          </a:xfrm>
        </p:spPr>
        <p:txBody>
          <a:bodyPr anchor="ctr">
            <a:noAutofit/>
          </a:bodyPr>
          <a:lstStyle>
            <a:lvl1pPr marL="11113" indent="0" algn="ctr">
              <a:buNone/>
              <a:defRPr sz="1100"/>
            </a:lvl1pPr>
          </a:lstStyle>
          <a:p>
            <a:r>
              <a:rPr lang="en-US" dirty="0"/>
              <a:t>Click to add Icon or other graphic</a:t>
            </a:r>
          </a:p>
        </p:txBody>
      </p:sp>
      <p:sp>
        <p:nvSpPr>
          <p:cNvPr id="42" name="Picture Placeholder 37">
            <a:extLst>
              <a:ext uri="{FF2B5EF4-FFF2-40B4-BE49-F238E27FC236}">
                <a16:creationId xmlns:a16="http://schemas.microsoft.com/office/drawing/2014/main" id="{D2962800-8348-71E5-BC7B-A12DE89BA999}"/>
              </a:ext>
            </a:extLst>
          </p:cNvPr>
          <p:cNvSpPr>
            <a:spLocks noGrp="1"/>
          </p:cNvSpPr>
          <p:nvPr>
            <p:ph type="pic" sz="quarter" idx="26" hasCustomPrompt="1"/>
          </p:nvPr>
        </p:nvSpPr>
        <p:spPr>
          <a:xfrm>
            <a:off x="9161623" y="1924050"/>
            <a:ext cx="941388" cy="941388"/>
          </a:xfrm>
        </p:spPr>
        <p:txBody>
          <a:bodyPr anchor="ctr">
            <a:noAutofit/>
          </a:bodyPr>
          <a:lstStyle>
            <a:lvl1pPr marL="11113" indent="0" algn="ctr">
              <a:buNone/>
              <a:defRPr sz="1100"/>
            </a:lvl1pPr>
          </a:lstStyle>
          <a:p>
            <a:r>
              <a:rPr lang="en-US" dirty="0"/>
              <a:t>Click to add Icon or other graphic</a:t>
            </a:r>
          </a:p>
        </p:txBody>
      </p:sp>
      <p:sp>
        <p:nvSpPr>
          <p:cNvPr id="10" name="Picture Placeholder 45">
            <a:extLst>
              <a:ext uri="{FF2B5EF4-FFF2-40B4-BE49-F238E27FC236}">
                <a16:creationId xmlns:a16="http://schemas.microsoft.com/office/drawing/2014/main" id="{311887D3-A02D-4A7D-D73E-D92DE717B1C1}"/>
              </a:ext>
            </a:extLst>
          </p:cNvPr>
          <p:cNvSpPr>
            <a:spLocks noGrp="1"/>
          </p:cNvSpPr>
          <p:nvPr>
            <p:ph type="pic" sz="quarter" idx="32" hasCustomPrompt="1"/>
          </p:nvPr>
        </p:nvSpPr>
        <p:spPr>
          <a:xfrm>
            <a:off x="735402" y="1924431"/>
            <a:ext cx="444500" cy="334137"/>
          </a:xfrm>
          <a:blipFill dpi="0" rotWithShape="1">
            <a:blip r:embed="rId2">
              <a:extLst>
                <a:ext uri="{96DAC541-7B7A-43D3-8B79-37D633B846F1}">
                  <asvg:svgBlip xmlns:asvg="http://schemas.microsoft.com/office/drawing/2016/SVG/main" r:embed="rId3"/>
                </a:ext>
              </a:extLst>
            </a:blip>
            <a:srcRect/>
            <a:stretch>
              <a:fillRect/>
            </a:stretch>
          </a:blipFill>
        </p:spPr>
        <p:txBody>
          <a:bodyPr>
            <a:normAutofit/>
          </a:bodyPr>
          <a:lstStyle>
            <a:lvl1pPr marL="11113" indent="0">
              <a:buNone/>
              <a:defRPr sz="800"/>
            </a:lvl1pPr>
          </a:lstStyle>
          <a:p>
            <a:r>
              <a:rPr lang="en-US" dirty="0"/>
              <a:t> </a:t>
            </a:r>
          </a:p>
        </p:txBody>
      </p:sp>
      <p:pic>
        <p:nvPicPr>
          <p:cNvPr id="12" name="Picture 11">
            <a:extLst>
              <a:ext uri="{FF2B5EF4-FFF2-40B4-BE49-F238E27FC236}">
                <a16:creationId xmlns:a16="http://schemas.microsoft.com/office/drawing/2014/main" id="{67599561-4D82-21E4-ECA7-1C20CE6443A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7239" y="0"/>
            <a:ext cx="402632" cy="402632"/>
          </a:xfrm>
          <a:prstGeom prst="rect">
            <a:avLst/>
          </a:prstGeom>
        </p:spPr>
      </p:pic>
      <p:sp>
        <p:nvSpPr>
          <p:cNvPr id="16" name="Slide Number Placeholder 15">
            <a:extLst>
              <a:ext uri="{FF2B5EF4-FFF2-40B4-BE49-F238E27FC236}">
                <a16:creationId xmlns:a16="http://schemas.microsoft.com/office/drawing/2014/main" id="{D058FECB-53FC-78C0-E24F-F95F04294357}"/>
              </a:ext>
            </a:extLst>
          </p:cNvPr>
          <p:cNvSpPr>
            <a:spLocks noGrp="1"/>
          </p:cNvSpPr>
          <p:nvPr>
            <p:ph type="sldNum" sz="quarter" idx="35"/>
          </p:nvPr>
        </p:nvSpPr>
        <p:spPr/>
        <p:txBody>
          <a:bodyPr/>
          <a:lstStyle/>
          <a:p>
            <a:fld id="{B03A8012-9C8A-A340-B848-62C2ABD4DCA7}" type="slidenum">
              <a:rPr lang="en-US" smtClean="0"/>
              <a:pPr/>
              <a:t>‹#›</a:t>
            </a:fld>
            <a:endParaRPr lang="en-US" dirty="0"/>
          </a:p>
        </p:txBody>
      </p:sp>
      <p:sp>
        <p:nvSpPr>
          <p:cNvPr id="2" name="TextBox 1">
            <a:extLst>
              <a:ext uri="{FF2B5EF4-FFF2-40B4-BE49-F238E27FC236}">
                <a16:creationId xmlns:a16="http://schemas.microsoft.com/office/drawing/2014/main" id="{94E0FBBE-B61D-811E-1926-5A11F72833BC}"/>
              </a:ext>
            </a:extLst>
          </p:cNvPr>
          <p:cNvSpPr txBox="1"/>
          <p:nvPr userDrawn="1"/>
        </p:nvSpPr>
        <p:spPr>
          <a:xfrm>
            <a:off x="451925" y="6483593"/>
            <a:ext cx="2621619" cy="234951"/>
          </a:xfrm>
          <a:prstGeom prst="rect">
            <a:avLst/>
          </a:prstGeom>
          <a:noFill/>
        </p:spPr>
        <p:txBody>
          <a:bodyPr wrap="none" lIns="45720" tIns="45720" rIns="45720" bIns="45720" rtlCol="0">
            <a:noAutofit/>
          </a:bodyPr>
          <a:lstStyle/>
          <a:p>
            <a:pPr algn="l">
              <a:spcAft>
                <a:spcPts val="1200"/>
              </a:spcAft>
            </a:pPr>
            <a:r>
              <a:rPr lang="en-US" sz="700" kern="1200" dirty="0">
                <a:solidFill>
                  <a:srgbClr val="AEAEAE"/>
                </a:solidFill>
                <a:latin typeface="+mn-lt"/>
                <a:ea typeface="+mn-ea"/>
                <a:cs typeface="+mn-cs"/>
              </a:rPr>
              <a:t>Property of Rimini Street ©2023 |  Proprietary and confidential</a:t>
            </a:r>
          </a:p>
        </p:txBody>
      </p:sp>
    </p:spTree>
    <p:extLst>
      <p:ext uri="{BB962C8B-B14F-4D97-AF65-F5344CB8AC3E}">
        <p14:creationId xmlns:p14="http://schemas.microsoft.com/office/powerpoint/2010/main" val="1666894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23 right sidebar with quote / 3 columns black">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8EB6A0-1B7B-E4EE-8248-7592531EED6A}"/>
              </a:ext>
            </a:extLst>
          </p:cNvPr>
          <p:cNvSpPr/>
          <p:nvPr userDrawn="1"/>
        </p:nvSpPr>
        <p:spPr>
          <a:xfrm>
            <a:off x="8959251" y="0"/>
            <a:ext cx="3232749" cy="6868758"/>
          </a:xfrm>
          <a:prstGeom prst="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dirty="0"/>
          </a:p>
        </p:txBody>
      </p:sp>
      <p:sp>
        <p:nvSpPr>
          <p:cNvPr id="12" name="Freeform 11">
            <a:extLst>
              <a:ext uri="{FF2B5EF4-FFF2-40B4-BE49-F238E27FC236}">
                <a16:creationId xmlns:a16="http://schemas.microsoft.com/office/drawing/2014/main" id="{ACD876D2-8971-318A-5E14-F14FD4EF92E0}"/>
              </a:ext>
            </a:extLst>
          </p:cNvPr>
          <p:cNvSpPr/>
          <p:nvPr userDrawn="1"/>
        </p:nvSpPr>
        <p:spPr>
          <a:xfrm flipH="1">
            <a:off x="9144000" y="2363814"/>
            <a:ext cx="3048000" cy="4504944"/>
          </a:xfrm>
          <a:custGeom>
            <a:avLst/>
            <a:gdLst>
              <a:gd name="connsiteX0" fmla="*/ 0 w 3048000"/>
              <a:gd name="connsiteY0" fmla="*/ 0 h 4504944"/>
              <a:gd name="connsiteX1" fmla="*/ 19975 w 3048000"/>
              <a:gd name="connsiteY1" fmla="*/ 0 h 4504944"/>
              <a:gd name="connsiteX2" fmla="*/ 2607461 w 3048000"/>
              <a:gd name="connsiteY2" fmla="*/ 4481467 h 4504944"/>
              <a:gd name="connsiteX3" fmla="*/ 3048000 w 3048000"/>
              <a:gd name="connsiteY3" fmla="*/ 4481467 h 4504944"/>
              <a:gd name="connsiteX4" fmla="*/ 3048000 w 3048000"/>
              <a:gd name="connsiteY4" fmla="*/ 4504944 h 4504944"/>
              <a:gd name="connsiteX5" fmla="*/ 0 w 3048000"/>
              <a:gd name="connsiteY5" fmla="*/ 4504944 h 4504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0" h="4504944">
                <a:moveTo>
                  <a:pt x="0" y="0"/>
                </a:moveTo>
                <a:lnTo>
                  <a:pt x="19975" y="0"/>
                </a:lnTo>
                <a:lnTo>
                  <a:pt x="2607461" y="4481467"/>
                </a:lnTo>
                <a:lnTo>
                  <a:pt x="3048000" y="4481467"/>
                </a:lnTo>
                <a:lnTo>
                  <a:pt x="3048000" y="4504944"/>
                </a:lnTo>
                <a:lnTo>
                  <a:pt x="0" y="4504944"/>
                </a:lnTo>
                <a:close/>
              </a:path>
            </a:pathLst>
          </a:custGeom>
          <a:gradFill>
            <a:gsLst>
              <a:gs pos="0">
                <a:schemeClr val="tx1">
                  <a:lumMod val="50000"/>
                  <a:lumOff val="50000"/>
                  <a:alpha val="57717"/>
                </a:schemeClr>
              </a:gs>
              <a:gs pos="81000">
                <a:schemeClr val="tx1"/>
              </a:gs>
            </a:gsLst>
            <a:lin ang="5400000" scaled="1"/>
          </a:gradFill>
          <a:ln>
            <a:noFill/>
          </a:ln>
        </p:spPr>
        <p:style>
          <a:lnRef idx="0">
            <a:scrgbClr r="0" g="0" b="0"/>
          </a:lnRef>
          <a:fillRef idx="0">
            <a:scrgbClr r="0" g="0" b="0"/>
          </a:fillRef>
          <a:effectRef idx="0">
            <a:scrgbClr r="0" g="0" b="0"/>
          </a:effectRef>
          <a:fontRef idx="minor">
            <a:schemeClr val="lt1"/>
          </a:fontRef>
        </p:style>
        <p:txBody>
          <a:bodyPr wrap="square" lIns="9144" tIns="9144" rIns="9144" bIns="9144" rtlCol="0" anchor="ctr">
            <a:noAutofit/>
          </a:bodyPr>
          <a:lstStyle/>
          <a:p>
            <a:pPr algn="ctr">
              <a:lnSpc>
                <a:spcPct val="95000"/>
              </a:lnSpc>
            </a:pPr>
            <a:endParaRPr lang="en-US" dirty="0"/>
          </a:p>
        </p:txBody>
      </p:sp>
      <p:sp>
        <p:nvSpPr>
          <p:cNvPr id="36" name="Text Placeholder 35">
            <a:extLst>
              <a:ext uri="{FF2B5EF4-FFF2-40B4-BE49-F238E27FC236}">
                <a16:creationId xmlns:a16="http://schemas.microsoft.com/office/drawing/2014/main" id="{B63D86CA-7578-C9D4-A292-ECD5E4EB3D9C}"/>
              </a:ext>
            </a:extLst>
          </p:cNvPr>
          <p:cNvSpPr>
            <a:spLocks noGrp="1"/>
          </p:cNvSpPr>
          <p:nvPr>
            <p:ph type="body" sz="quarter" idx="23" hasCustomPrompt="1"/>
          </p:nvPr>
        </p:nvSpPr>
        <p:spPr>
          <a:xfrm>
            <a:off x="9269180" y="2064105"/>
            <a:ext cx="2245695" cy="4292246"/>
          </a:xfrm>
        </p:spPr>
        <p:txBody>
          <a:bodyPr>
            <a:noAutofit/>
          </a:bodyPr>
          <a:lstStyle>
            <a:lvl1pPr marL="0" indent="457200">
              <a:lnSpc>
                <a:spcPct val="110000"/>
              </a:lnSpc>
              <a:spcBef>
                <a:spcPts val="0"/>
              </a:spcBef>
              <a:spcAft>
                <a:spcPts val="1200"/>
              </a:spcAft>
              <a:buNone/>
              <a:defRPr b="1">
                <a:solidFill>
                  <a:schemeClr val="bg1"/>
                </a:solidFill>
              </a:defRPr>
            </a:lvl1pPr>
            <a:lvl2pPr>
              <a:defRPr b="1"/>
            </a:lvl2pPr>
            <a:lvl3pPr>
              <a:defRPr b="1"/>
            </a:lvl3pPr>
            <a:lvl4pPr>
              <a:defRPr b="1"/>
            </a:lvl4pPr>
            <a:lvl5pPr marL="342900" indent="-342900">
              <a:buFont typeface="Arial" panose="020B0604020202020204" pitchFamily="34" charset="0"/>
              <a:buChar char="•"/>
              <a:defRPr b="1"/>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a:t>
            </a:r>
          </a:p>
        </p:txBody>
      </p:sp>
      <p:sp>
        <p:nvSpPr>
          <p:cNvPr id="27" name="Text Placeholder 24">
            <a:extLst>
              <a:ext uri="{FF2B5EF4-FFF2-40B4-BE49-F238E27FC236}">
                <a16:creationId xmlns:a16="http://schemas.microsoft.com/office/drawing/2014/main" id="{2EC84C18-EB1A-E756-8571-2B1F0A10F5F3}"/>
              </a:ext>
            </a:extLst>
          </p:cNvPr>
          <p:cNvSpPr>
            <a:spLocks noGrp="1"/>
          </p:cNvSpPr>
          <p:nvPr>
            <p:ph type="body" sz="quarter" idx="16" hasCustomPrompt="1"/>
          </p:nvPr>
        </p:nvSpPr>
        <p:spPr>
          <a:xfrm>
            <a:off x="6399569" y="3208140"/>
            <a:ext cx="2286000" cy="830580"/>
          </a:xfrm>
        </p:spPr>
        <p:txBody>
          <a:bodyPr>
            <a:noAutofit/>
          </a:bodyPr>
          <a:lstStyle>
            <a:lvl1pPr marL="0" indent="0">
              <a:spcBef>
                <a:spcPts val="0"/>
              </a:spcBef>
              <a:spcAft>
                <a:spcPts val="1200"/>
              </a:spcAft>
              <a:buNone/>
              <a:defRPr b="1"/>
            </a:lvl1pPr>
            <a:lvl5pPr marL="342900" indent="-342900">
              <a:buFont typeface="Arial" panose="020B0604020202020204" pitchFamily="34" charset="0"/>
              <a:buChar char="•"/>
              <a:defRPr/>
            </a:lvl5pPr>
          </a:lstStyle>
          <a:p>
            <a:pPr lvl="0"/>
            <a:r>
              <a:rPr lang="en-US" b="1"/>
              <a:t>Heading</a:t>
            </a:r>
            <a:endParaRPr lang="en-US"/>
          </a:p>
        </p:txBody>
      </p:sp>
      <p:sp>
        <p:nvSpPr>
          <p:cNvPr id="11" name="TextBox 10">
            <a:extLst>
              <a:ext uri="{FF2B5EF4-FFF2-40B4-BE49-F238E27FC236}">
                <a16:creationId xmlns:a16="http://schemas.microsoft.com/office/drawing/2014/main" id="{365B377A-CB3D-BD18-9987-79643544C2F7}"/>
              </a:ext>
            </a:extLst>
          </p:cNvPr>
          <p:cNvSpPr txBox="1"/>
          <p:nvPr userDrawn="1"/>
        </p:nvSpPr>
        <p:spPr>
          <a:xfrm>
            <a:off x="13473113" y="7729538"/>
            <a:ext cx="0" cy="0"/>
          </a:xfrm>
          <a:prstGeom prst="rect">
            <a:avLst/>
          </a:prstGeom>
          <a:noFill/>
        </p:spPr>
        <p:txBody>
          <a:bodyPr wrap="none" lIns="0" tIns="0" rIns="0" bIns="914400" rtlCol="0">
            <a:noAutofit/>
          </a:bodyPr>
          <a:lstStyle/>
          <a:p>
            <a:pPr algn="l">
              <a:spcAft>
                <a:spcPts val="1200"/>
              </a:spcAft>
            </a:pPr>
            <a:endParaRPr lang="en-US" sz="1600" kern="600" spc="-10" dirty="0"/>
          </a:p>
        </p:txBody>
      </p:sp>
      <p:sp>
        <p:nvSpPr>
          <p:cNvPr id="6" name="Rectangle 5">
            <a:extLst>
              <a:ext uri="{FF2B5EF4-FFF2-40B4-BE49-F238E27FC236}">
                <a16:creationId xmlns:a16="http://schemas.microsoft.com/office/drawing/2014/main" id="{C032274B-5628-8964-B068-489BA0FBE2D8}"/>
              </a:ext>
            </a:extLst>
          </p:cNvPr>
          <p:cNvSpPr/>
          <p:nvPr userDrawn="1"/>
        </p:nvSpPr>
        <p:spPr>
          <a:xfrm>
            <a:off x="792145" y="3029069"/>
            <a:ext cx="2286000" cy="4572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dirty="0"/>
          </a:p>
        </p:txBody>
      </p:sp>
      <p:sp>
        <p:nvSpPr>
          <p:cNvPr id="7" name="Rectangle 6">
            <a:extLst>
              <a:ext uri="{FF2B5EF4-FFF2-40B4-BE49-F238E27FC236}">
                <a16:creationId xmlns:a16="http://schemas.microsoft.com/office/drawing/2014/main" id="{6FE3146C-B484-309E-242D-69D8132D0BA3}"/>
              </a:ext>
            </a:extLst>
          </p:cNvPr>
          <p:cNvSpPr/>
          <p:nvPr userDrawn="1"/>
        </p:nvSpPr>
        <p:spPr>
          <a:xfrm>
            <a:off x="3586145" y="3029069"/>
            <a:ext cx="2286000" cy="4572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dirty="0"/>
          </a:p>
        </p:txBody>
      </p:sp>
      <p:sp>
        <p:nvSpPr>
          <p:cNvPr id="8" name="Rectangle 7">
            <a:extLst>
              <a:ext uri="{FF2B5EF4-FFF2-40B4-BE49-F238E27FC236}">
                <a16:creationId xmlns:a16="http://schemas.microsoft.com/office/drawing/2014/main" id="{6D2A3305-19E6-779B-823E-85DF099425AB}"/>
              </a:ext>
            </a:extLst>
          </p:cNvPr>
          <p:cNvSpPr/>
          <p:nvPr userDrawn="1"/>
        </p:nvSpPr>
        <p:spPr>
          <a:xfrm>
            <a:off x="6380145" y="3029069"/>
            <a:ext cx="2286000" cy="4572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dirty="0"/>
          </a:p>
        </p:txBody>
      </p:sp>
      <p:sp>
        <p:nvSpPr>
          <p:cNvPr id="20" name="Title 19">
            <a:extLst>
              <a:ext uri="{FF2B5EF4-FFF2-40B4-BE49-F238E27FC236}">
                <a16:creationId xmlns:a16="http://schemas.microsoft.com/office/drawing/2014/main" id="{D7184798-2E16-CC8B-E851-D76E8593B9B1}"/>
              </a:ext>
            </a:extLst>
          </p:cNvPr>
          <p:cNvSpPr>
            <a:spLocks noGrp="1"/>
          </p:cNvSpPr>
          <p:nvPr>
            <p:ph type="title" hasCustomPrompt="1"/>
          </p:nvPr>
        </p:nvSpPr>
        <p:spPr>
          <a:xfrm>
            <a:off x="773857" y="576072"/>
            <a:ext cx="7858760" cy="411480"/>
          </a:xfrm>
        </p:spPr>
        <p:txBody>
          <a:bodyPr/>
          <a:lstStyle/>
          <a:p>
            <a:r>
              <a:rPr lang="en-US"/>
              <a:t>Click to Edit H1</a:t>
            </a:r>
          </a:p>
        </p:txBody>
      </p:sp>
      <p:sp>
        <p:nvSpPr>
          <p:cNvPr id="21" name="Text Placeholder 9">
            <a:extLst>
              <a:ext uri="{FF2B5EF4-FFF2-40B4-BE49-F238E27FC236}">
                <a16:creationId xmlns:a16="http://schemas.microsoft.com/office/drawing/2014/main" id="{50B26EAF-D929-D0AC-A69B-E041999EFB94}"/>
              </a:ext>
            </a:extLst>
          </p:cNvPr>
          <p:cNvSpPr>
            <a:spLocks noGrp="1"/>
          </p:cNvSpPr>
          <p:nvPr>
            <p:ph type="body" sz="quarter" idx="13" hasCustomPrompt="1"/>
          </p:nvPr>
        </p:nvSpPr>
        <p:spPr>
          <a:xfrm>
            <a:off x="773857" y="1005840"/>
            <a:ext cx="7858760" cy="376863"/>
          </a:xfrm>
          <a:prstGeom prst="rect">
            <a:avLst/>
          </a:prstGeom>
        </p:spPr>
        <p:txBody>
          <a:bodyPr>
            <a:noAutofit/>
          </a:bodyPr>
          <a:lstStyle>
            <a:lvl1pPr marL="0" indent="0">
              <a:spcBef>
                <a:spcPts val="0"/>
              </a:spcBef>
              <a:spcAft>
                <a:spcPts val="1200"/>
              </a:spcAft>
              <a:buNone/>
              <a:defRPr sz="1800">
                <a:solidFill>
                  <a:schemeClr val="accent3"/>
                </a:solidFill>
              </a:defRPr>
            </a:lvl1pPr>
          </a:lstStyle>
          <a:p>
            <a:pPr lvl="0"/>
            <a:r>
              <a:rPr lang="en-US"/>
              <a:t>Uses layout “2023 right sidebar with quote / 3 columns black”</a:t>
            </a:r>
          </a:p>
        </p:txBody>
      </p:sp>
      <p:sp>
        <p:nvSpPr>
          <p:cNvPr id="25" name="Text Placeholder 24">
            <a:extLst>
              <a:ext uri="{FF2B5EF4-FFF2-40B4-BE49-F238E27FC236}">
                <a16:creationId xmlns:a16="http://schemas.microsoft.com/office/drawing/2014/main" id="{A2E9EAF6-BA12-E938-B088-7A3DA9D5BD60}"/>
              </a:ext>
            </a:extLst>
          </p:cNvPr>
          <p:cNvSpPr>
            <a:spLocks noGrp="1"/>
          </p:cNvSpPr>
          <p:nvPr>
            <p:ph type="body" sz="quarter" idx="14" hasCustomPrompt="1"/>
          </p:nvPr>
        </p:nvSpPr>
        <p:spPr>
          <a:xfrm>
            <a:off x="792145" y="3208140"/>
            <a:ext cx="2286000" cy="830580"/>
          </a:xfrm>
        </p:spPr>
        <p:txBody>
          <a:bodyPr>
            <a:noAutofit/>
          </a:bodyPr>
          <a:lstStyle>
            <a:lvl1pPr marL="0" indent="0">
              <a:spcBef>
                <a:spcPts val="0"/>
              </a:spcBef>
              <a:spcAft>
                <a:spcPts val="1200"/>
              </a:spcAft>
              <a:buNone/>
              <a:defRPr b="1"/>
            </a:lvl1pPr>
            <a:lvl5pPr marL="342900" indent="-342900">
              <a:buFont typeface="Arial" panose="020B0604020202020204" pitchFamily="34" charset="0"/>
              <a:buChar char="•"/>
              <a:defRPr/>
            </a:lvl5pPr>
          </a:lstStyle>
          <a:p>
            <a:pPr lvl="0"/>
            <a:r>
              <a:rPr lang="en-US" b="1"/>
              <a:t>Heading</a:t>
            </a:r>
            <a:endParaRPr lang="en-US"/>
          </a:p>
        </p:txBody>
      </p:sp>
      <p:sp>
        <p:nvSpPr>
          <p:cNvPr id="26" name="Text Placeholder 24">
            <a:extLst>
              <a:ext uri="{FF2B5EF4-FFF2-40B4-BE49-F238E27FC236}">
                <a16:creationId xmlns:a16="http://schemas.microsoft.com/office/drawing/2014/main" id="{0C500733-7354-779C-98E3-34FD346628F2}"/>
              </a:ext>
            </a:extLst>
          </p:cNvPr>
          <p:cNvSpPr>
            <a:spLocks noGrp="1"/>
          </p:cNvSpPr>
          <p:nvPr>
            <p:ph type="body" sz="quarter" idx="15" hasCustomPrompt="1"/>
          </p:nvPr>
        </p:nvSpPr>
        <p:spPr>
          <a:xfrm>
            <a:off x="3575686" y="3208140"/>
            <a:ext cx="2286000" cy="830580"/>
          </a:xfrm>
        </p:spPr>
        <p:txBody>
          <a:bodyPr>
            <a:noAutofit/>
          </a:bodyPr>
          <a:lstStyle>
            <a:lvl1pPr marL="0" indent="0">
              <a:spcBef>
                <a:spcPts val="0"/>
              </a:spcBef>
              <a:spcAft>
                <a:spcPts val="1200"/>
              </a:spcAft>
              <a:buNone/>
              <a:defRPr b="1"/>
            </a:lvl1pPr>
            <a:lvl5pPr marL="342900" indent="-342900">
              <a:buFont typeface="Arial" panose="020B0604020202020204" pitchFamily="34" charset="0"/>
              <a:buChar char="•"/>
              <a:defRPr/>
            </a:lvl5pPr>
          </a:lstStyle>
          <a:p>
            <a:pPr lvl="0"/>
            <a:r>
              <a:rPr lang="en-US" b="1"/>
              <a:t>Heading</a:t>
            </a:r>
            <a:endParaRPr lang="en-US"/>
          </a:p>
        </p:txBody>
      </p:sp>
      <p:sp>
        <p:nvSpPr>
          <p:cNvPr id="32" name="Text Placeholder 31">
            <a:extLst>
              <a:ext uri="{FF2B5EF4-FFF2-40B4-BE49-F238E27FC236}">
                <a16:creationId xmlns:a16="http://schemas.microsoft.com/office/drawing/2014/main" id="{E4411763-8E0E-4793-3FDD-8867300DBE20}"/>
              </a:ext>
            </a:extLst>
          </p:cNvPr>
          <p:cNvSpPr>
            <a:spLocks noGrp="1"/>
          </p:cNvSpPr>
          <p:nvPr>
            <p:ph type="body" sz="quarter" idx="20" hasCustomPrompt="1"/>
          </p:nvPr>
        </p:nvSpPr>
        <p:spPr>
          <a:xfrm>
            <a:off x="792145" y="4135438"/>
            <a:ext cx="2286000" cy="831850"/>
          </a:xfrm>
        </p:spPr>
        <p:txBody>
          <a:bodyPr>
            <a:noAutofit/>
          </a:bodyPr>
          <a:lstStyle>
            <a:lvl1pPr marL="0" indent="0">
              <a:spcBef>
                <a:spcPts val="0"/>
              </a:spcBef>
              <a:spcAft>
                <a:spcPts val="0"/>
              </a:spcAft>
              <a:buNone/>
              <a:defRPr/>
            </a:lvl1pPr>
          </a:lstStyle>
          <a:p>
            <a:pPr lvl="0"/>
            <a:r>
              <a:rPr lang="en-US"/>
              <a:t>Text</a:t>
            </a:r>
          </a:p>
        </p:txBody>
      </p:sp>
      <p:sp>
        <p:nvSpPr>
          <p:cNvPr id="33" name="Text Placeholder 31">
            <a:extLst>
              <a:ext uri="{FF2B5EF4-FFF2-40B4-BE49-F238E27FC236}">
                <a16:creationId xmlns:a16="http://schemas.microsoft.com/office/drawing/2014/main" id="{3D580E8C-CD3C-132B-A802-3F960423AB41}"/>
              </a:ext>
            </a:extLst>
          </p:cNvPr>
          <p:cNvSpPr>
            <a:spLocks noGrp="1"/>
          </p:cNvSpPr>
          <p:nvPr>
            <p:ph type="body" sz="quarter" idx="21" hasCustomPrompt="1"/>
          </p:nvPr>
        </p:nvSpPr>
        <p:spPr>
          <a:xfrm>
            <a:off x="3562239" y="4135438"/>
            <a:ext cx="2286000" cy="831850"/>
          </a:xfrm>
        </p:spPr>
        <p:txBody>
          <a:bodyPr>
            <a:noAutofit/>
          </a:bodyPr>
          <a:lstStyle>
            <a:lvl1pPr marL="0" indent="0">
              <a:spcBef>
                <a:spcPts val="0"/>
              </a:spcBef>
              <a:spcAft>
                <a:spcPts val="0"/>
              </a:spcAft>
              <a:buNone/>
              <a:defRPr/>
            </a:lvl1pPr>
          </a:lstStyle>
          <a:p>
            <a:pPr lvl="0"/>
            <a:r>
              <a:rPr lang="en-US"/>
              <a:t>Text</a:t>
            </a:r>
          </a:p>
        </p:txBody>
      </p:sp>
      <p:sp>
        <p:nvSpPr>
          <p:cNvPr id="34" name="Text Placeholder 31">
            <a:extLst>
              <a:ext uri="{FF2B5EF4-FFF2-40B4-BE49-F238E27FC236}">
                <a16:creationId xmlns:a16="http://schemas.microsoft.com/office/drawing/2014/main" id="{28105EAA-7DE3-6E97-0091-2A6200E68C92}"/>
              </a:ext>
            </a:extLst>
          </p:cNvPr>
          <p:cNvSpPr>
            <a:spLocks noGrp="1"/>
          </p:cNvSpPr>
          <p:nvPr>
            <p:ph type="body" sz="quarter" idx="22" hasCustomPrompt="1"/>
          </p:nvPr>
        </p:nvSpPr>
        <p:spPr>
          <a:xfrm>
            <a:off x="6399568" y="4135438"/>
            <a:ext cx="2286000" cy="831850"/>
          </a:xfrm>
        </p:spPr>
        <p:txBody>
          <a:bodyPr>
            <a:noAutofit/>
          </a:bodyPr>
          <a:lstStyle>
            <a:lvl1pPr marL="0" indent="0">
              <a:spcBef>
                <a:spcPts val="0"/>
              </a:spcBef>
              <a:spcAft>
                <a:spcPts val="0"/>
              </a:spcAft>
              <a:buNone/>
              <a:defRPr/>
            </a:lvl1pPr>
          </a:lstStyle>
          <a:p>
            <a:pPr lvl="0"/>
            <a:r>
              <a:rPr lang="en-US"/>
              <a:t>Text</a:t>
            </a:r>
          </a:p>
        </p:txBody>
      </p:sp>
      <p:sp>
        <p:nvSpPr>
          <p:cNvPr id="38" name="Picture Placeholder 37">
            <a:extLst>
              <a:ext uri="{FF2B5EF4-FFF2-40B4-BE49-F238E27FC236}">
                <a16:creationId xmlns:a16="http://schemas.microsoft.com/office/drawing/2014/main" id="{BB8293D2-4D53-C616-5219-BDB51B3E0242}"/>
              </a:ext>
            </a:extLst>
          </p:cNvPr>
          <p:cNvSpPr>
            <a:spLocks noGrp="1"/>
          </p:cNvSpPr>
          <p:nvPr>
            <p:ph type="pic" sz="quarter" idx="24" hasCustomPrompt="1"/>
          </p:nvPr>
        </p:nvSpPr>
        <p:spPr>
          <a:xfrm>
            <a:off x="790345" y="1924050"/>
            <a:ext cx="941388" cy="941388"/>
          </a:xfrm>
        </p:spPr>
        <p:txBody>
          <a:bodyPr anchor="ctr">
            <a:normAutofit/>
          </a:bodyPr>
          <a:lstStyle>
            <a:lvl1pPr marL="11113" indent="0" algn="ctr">
              <a:buNone/>
              <a:defRPr sz="1100"/>
            </a:lvl1pPr>
          </a:lstStyle>
          <a:p>
            <a:pPr marL="11113" marR="0" lvl="0" indent="0" algn="ctr" defTabSz="914400" rtl="0" eaLnBrk="1" fontAlgn="auto" latinLnBrk="0" hangingPunct="1">
              <a:lnSpc>
                <a:spcPct val="100000"/>
              </a:lnSpc>
              <a:spcBef>
                <a:spcPts val="0"/>
              </a:spcBef>
              <a:spcAft>
                <a:spcPts val="1200"/>
              </a:spcAft>
              <a:buClr>
                <a:schemeClr val="tx1"/>
              </a:buClr>
              <a:buSzPct val="100000"/>
              <a:buFont typeface="Wingdings" panose="05000000000000000000" pitchFamily="2" charset="2"/>
              <a:buNone/>
              <a:tabLst/>
              <a:defRPr/>
            </a:pPr>
            <a:r>
              <a:rPr lang="en-US" dirty="0"/>
              <a:t>Click to add Icon or other graphic</a:t>
            </a:r>
          </a:p>
        </p:txBody>
      </p:sp>
      <p:sp>
        <p:nvSpPr>
          <p:cNvPr id="41" name="Picture Placeholder 37">
            <a:extLst>
              <a:ext uri="{FF2B5EF4-FFF2-40B4-BE49-F238E27FC236}">
                <a16:creationId xmlns:a16="http://schemas.microsoft.com/office/drawing/2014/main" id="{CFDEA533-17A3-7B11-8694-37129BD3233B}"/>
              </a:ext>
            </a:extLst>
          </p:cNvPr>
          <p:cNvSpPr>
            <a:spLocks noGrp="1"/>
          </p:cNvSpPr>
          <p:nvPr>
            <p:ph type="pic" sz="quarter" idx="25" hasCustomPrompt="1"/>
          </p:nvPr>
        </p:nvSpPr>
        <p:spPr>
          <a:xfrm>
            <a:off x="3573886" y="1924050"/>
            <a:ext cx="941388" cy="941388"/>
          </a:xfrm>
        </p:spPr>
        <p:txBody>
          <a:bodyPr anchor="ctr">
            <a:normAutofit/>
          </a:bodyPr>
          <a:lstStyle>
            <a:lvl1pPr marL="11113" indent="0" algn="ctr">
              <a:buNone/>
              <a:defRPr sz="1100"/>
            </a:lvl1pPr>
          </a:lstStyle>
          <a:p>
            <a:pPr marL="11113" marR="0" lvl="0" indent="0" algn="ctr" defTabSz="914400" rtl="0" eaLnBrk="1" fontAlgn="auto" latinLnBrk="0" hangingPunct="1">
              <a:lnSpc>
                <a:spcPct val="100000"/>
              </a:lnSpc>
              <a:spcBef>
                <a:spcPts val="0"/>
              </a:spcBef>
              <a:spcAft>
                <a:spcPts val="1200"/>
              </a:spcAft>
              <a:buClr>
                <a:schemeClr val="tx1"/>
              </a:buClr>
              <a:buSzPct val="100000"/>
              <a:buFont typeface="Wingdings" panose="05000000000000000000" pitchFamily="2" charset="2"/>
              <a:buNone/>
              <a:tabLst/>
              <a:defRPr/>
            </a:pPr>
            <a:r>
              <a:rPr lang="en-US" dirty="0"/>
              <a:t>Click to add Icon or other graphic</a:t>
            </a:r>
          </a:p>
        </p:txBody>
      </p:sp>
      <p:sp>
        <p:nvSpPr>
          <p:cNvPr id="42" name="Picture Placeholder 37">
            <a:extLst>
              <a:ext uri="{FF2B5EF4-FFF2-40B4-BE49-F238E27FC236}">
                <a16:creationId xmlns:a16="http://schemas.microsoft.com/office/drawing/2014/main" id="{D2962800-8348-71E5-BC7B-A12DE89BA999}"/>
              </a:ext>
            </a:extLst>
          </p:cNvPr>
          <p:cNvSpPr>
            <a:spLocks noGrp="1"/>
          </p:cNvSpPr>
          <p:nvPr>
            <p:ph type="pic" sz="quarter" idx="26" hasCustomPrompt="1"/>
          </p:nvPr>
        </p:nvSpPr>
        <p:spPr>
          <a:xfrm>
            <a:off x="6397768" y="1924050"/>
            <a:ext cx="941388" cy="941388"/>
          </a:xfrm>
        </p:spPr>
        <p:txBody>
          <a:bodyPr anchor="ctr">
            <a:normAutofit/>
          </a:bodyPr>
          <a:lstStyle>
            <a:lvl1pPr marL="11113" indent="0" algn="ctr">
              <a:buNone/>
              <a:defRPr sz="1100"/>
            </a:lvl1pPr>
          </a:lstStyle>
          <a:p>
            <a:pPr marL="11113" marR="0" lvl="0" indent="0" algn="ctr" defTabSz="914400" rtl="0" eaLnBrk="1" fontAlgn="auto" latinLnBrk="0" hangingPunct="1">
              <a:lnSpc>
                <a:spcPct val="100000"/>
              </a:lnSpc>
              <a:spcBef>
                <a:spcPts val="0"/>
              </a:spcBef>
              <a:spcAft>
                <a:spcPts val="1200"/>
              </a:spcAft>
              <a:buClr>
                <a:schemeClr val="tx1"/>
              </a:buClr>
              <a:buSzPct val="100000"/>
              <a:buFont typeface="Wingdings" panose="05000000000000000000" pitchFamily="2" charset="2"/>
              <a:buNone/>
              <a:tabLst/>
              <a:defRPr/>
            </a:pPr>
            <a:r>
              <a:rPr lang="en-US" dirty="0"/>
              <a:t>Click to add Icon or other graphic</a:t>
            </a:r>
          </a:p>
        </p:txBody>
      </p:sp>
      <p:sp>
        <p:nvSpPr>
          <p:cNvPr id="10" name="Picture Placeholder 45">
            <a:extLst>
              <a:ext uri="{FF2B5EF4-FFF2-40B4-BE49-F238E27FC236}">
                <a16:creationId xmlns:a16="http://schemas.microsoft.com/office/drawing/2014/main" id="{5763A751-3351-30CC-7B2C-BD3CC07937F6}"/>
              </a:ext>
            </a:extLst>
          </p:cNvPr>
          <p:cNvSpPr>
            <a:spLocks noGrp="1"/>
          </p:cNvSpPr>
          <p:nvPr>
            <p:ph type="pic" sz="quarter" idx="29" hasCustomPrompt="1"/>
          </p:nvPr>
        </p:nvSpPr>
        <p:spPr>
          <a:xfrm>
            <a:off x="9221650" y="1924431"/>
            <a:ext cx="444500" cy="334137"/>
          </a:xfrm>
          <a:blipFill dpi="0" rotWithShape="1">
            <a:blip r:embed="rId2">
              <a:extLst>
                <a:ext uri="{96DAC541-7B7A-43D3-8B79-37D633B846F1}">
                  <asvg:svgBlip xmlns:asvg="http://schemas.microsoft.com/office/drawing/2016/SVG/main" r:embed="rId3"/>
                </a:ext>
              </a:extLst>
            </a:blip>
            <a:srcRect/>
            <a:stretch>
              <a:fillRect/>
            </a:stretch>
          </a:blipFill>
        </p:spPr>
        <p:txBody>
          <a:bodyPr>
            <a:normAutofit/>
          </a:bodyPr>
          <a:lstStyle>
            <a:lvl1pPr marL="11113" indent="0">
              <a:buNone/>
              <a:defRPr sz="800"/>
            </a:lvl1pPr>
          </a:lstStyle>
          <a:p>
            <a:r>
              <a:rPr lang="en-US" dirty="0"/>
              <a:t> </a:t>
            </a:r>
          </a:p>
        </p:txBody>
      </p:sp>
      <p:pic>
        <p:nvPicPr>
          <p:cNvPr id="5" name="Picture 4">
            <a:extLst>
              <a:ext uri="{FF2B5EF4-FFF2-40B4-BE49-F238E27FC236}">
                <a16:creationId xmlns:a16="http://schemas.microsoft.com/office/drawing/2014/main" id="{3D2CBA16-092A-1535-041A-4091381D70D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7239" y="0"/>
            <a:ext cx="402632" cy="402632"/>
          </a:xfrm>
          <a:prstGeom prst="rect">
            <a:avLst/>
          </a:prstGeom>
        </p:spPr>
      </p:pic>
      <p:sp>
        <p:nvSpPr>
          <p:cNvPr id="9" name="Slide Number Placeholder 8">
            <a:extLst>
              <a:ext uri="{FF2B5EF4-FFF2-40B4-BE49-F238E27FC236}">
                <a16:creationId xmlns:a16="http://schemas.microsoft.com/office/drawing/2014/main" id="{94D98783-187C-80CA-366E-63FE52E1B7B2}"/>
              </a:ext>
            </a:extLst>
          </p:cNvPr>
          <p:cNvSpPr>
            <a:spLocks noGrp="1"/>
          </p:cNvSpPr>
          <p:nvPr>
            <p:ph type="sldNum" sz="quarter" idx="32"/>
          </p:nvPr>
        </p:nvSpPr>
        <p:spPr/>
        <p:txBody>
          <a:bodyPr/>
          <a:lstStyle/>
          <a:p>
            <a:fld id="{B03A8012-9C8A-A340-B848-62C2ABD4DCA7}" type="slidenum">
              <a:rPr lang="en-US" smtClean="0"/>
              <a:pPr/>
              <a:t>‹#›</a:t>
            </a:fld>
            <a:endParaRPr lang="en-US" dirty="0"/>
          </a:p>
        </p:txBody>
      </p:sp>
    </p:spTree>
    <p:extLst>
      <p:ext uri="{BB962C8B-B14F-4D97-AF65-F5344CB8AC3E}">
        <p14:creationId xmlns:p14="http://schemas.microsoft.com/office/powerpoint/2010/main" val="51506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023 Cover Slide w/Photo Black">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A0D402-80D1-E2D3-F61C-5DB62E77F68D}"/>
              </a:ext>
            </a:extLst>
          </p:cNvPr>
          <p:cNvSpPr>
            <a:spLocks noGrp="1"/>
          </p:cNvSpPr>
          <p:nvPr>
            <p:ph type="sldNum" sz="quarter" idx="26"/>
          </p:nvPr>
        </p:nvSpPr>
        <p:spPr/>
        <p:txBody>
          <a:bodyPr/>
          <a:lstStyle/>
          <a:p>
            <a:fld id="{B03A8012-9C8A-A340-B848-62C2ABD4DCA7}" type="slidenum">
              <a:rPr lang="en-US" smtClean="0"/>
              <a:pPr/>
              <a:t>‹#›</a:t>
            </a:fld>
            <a:endParaRPr lang="en-US" dirty="0"/>
          </a:p>
        </p:txBody>
      </p:sp>
      <p:grpSp>
        <p:nvGrpSpPr>
          <p:cNvPr id="34" name="Group 33">
            <a:extLst>
              <a:ext uri="{FF2B5EF4-FFF2-40B4-BE49-F238E27FC236}">
                <a16:creationId xmlns:a16="http://schemas.microsoft.com/office/drawing/2014/main" id="{B6BCE05E-B734-73C2-C17B-7460E36E038F}"/>
              </a:ext>
            </a:extLst>
          </p:cNvPr>
          <p:cNvGrpSpPr/>
          <p:nvPr userDrawn="1"/>
        </p:nvGrpSpPr>
        <p:grpSpPr>
          <a:xfrm>
            <a:off x="-11575" y="0"/>
            <a:ext cx="8072735" cy="6862093"/>
            <a:chOff x="0" y="0"/>
            <a:chExt cx="8072735" cy="6862093"/>
          </a:xfrm>
        </p:grpSpPr>
        <p:sp>
          <p:nvSpPr>
            <p:cNvPr id="21" name="Freeform 20">
              <a:extLst>
                <a:ext uri="{FF2B5EF4-FFF2-40B4-BE49-F238E27FC236}">
                  <a16:creationId xmlns:a16="http://schemas.microsoft.com/office/drawing/2014/main" id="{D331CC72-D99F-08B1-383E-352BAE90AF56}"/>
                </a:ext>
              </a:extLst>
            </p:cNvPr>
            <p:cNvSpPr/>
            <p:nvPr/>
          </p:nvSpPr>
          <p:spPr>
            <a:xfrm>
              <a:off x="1270502" y="4093"/>
              <a:ext cx="6800851" cy="6858000"/>
            </a:xfrm>
            <a:custGeom>
              <a:avLst/>
              <a:gdLst>
                <a:gd name="connsiteX0" fmla="*/ 0 w 6800851"/>
                <a:gd name="connsiteY0" fmla="*/ 0 h 6841237"/>
                <a:gd name="connsiteX1" fmla="*/ 4822104 w 6800851"/>
                <a:gd name="connsiteY1" fmla="*/ 0 h 6841237"/>
                <a:gd name="connsiteX2" fmla="*/ 6800852 w 6800851"/>
                <a:gd name="connsiteY2" fmla="*/ 3420619 h 6841237"/>
                <a:gd name="connsiteX3" fmla="*/ 4822104 w 6800851"/>
                <a:gd name="connsiteY3" fmla="*/ 6841237 h 6841237"/>
                <a:gd name="connsiteX4" fmla="*/ 0 w 6800851"/>
                <a:gd name="connsiteY4" fmla="*/ 6841237 h 6841237"/>
                <a:gd name="connsiteX5" fmla="*/ 0 w 6800851"/>
                <a:gd name="connsiteY5" fmla="*/ 0 h 6841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0851" h="6841237">
                  <a:moveTo>
                    <a:pt x="0" y="0"/>
                  </a:moveTo>
                  <a:lnTo>
                    <a:pt x="4822104" y="0"/>
                  </a:lnTo>
                  <a:lnTo>
                    <a:pt x="6800852" y="3420619"/>
                  </a:lnTo>
                  <a:lnTo>
                    <a:pt x="4822104" y="6841237"/>
                  </a:lnTo>
                  <a:lnTo>
                    <a:pt x="0" y="6841237"/>
                  </a:lnTo>
                  <a:lnTo>
                    <a:pt x="0" y="0"/>
                  </a:lnTo>
                  <a:close/>
                </a:path>
              </a:pathLst>
            </a:custGeom>
            <a:solidFill>
              <a:srgbClr val="000000">
                <a:alpha val="12000"/>
              </a:srgbClr>
            </a:solidFill>
            <a:ln w="12688" cap="flat">
              <a:noFill/>
              <a:prstDash val="solid"/>
              <a:miter/>
            </a:ln>
          </p:spPr>
          <p:txBody>
            <a:bodyPr rtlCol="0" anchor="ctr"/>
            <a:lstStyle/>
            <a:p>
              <a:endParaRPr lang="en-US" b="0" dirty="0"/>
            </a:p>
          </p:txBody>
        </p:sp>
        <p:sp>
          <p:nvSpPr>
            <p:cNvPr id="19" name="Graphic 11">
              <a:extLst>
                <a:ext uri="{FF2B5EF4-FFF2-40B4-BE49-F238E27FC236}">
                  <a16:creationId xmlns:a16="http://schemas.microsoft.com/office/drawing/2014/main" id="{2598DD87-13E3-2435-2012-FDC7F8248834}"/>
                </a:ext>
              </a:extLst>
            </p:cNvPr>
            <p:cNvSpPr/>
            <p:nvPr/>
          </p:nvSpPr>
          <p:spPr>
            <a:xfrm>
              <a:off x="0" y="2843451"/>
              <a:ext cx="6322394" cy="4004109"/>
            </a:xfrm>
            <a:custGeom>
              <a:avLst/>
              <a:gdLst>
                <a:gd name="connsiteX0" fmla="*/ 0 w 6322394"/>
                <a:gd name="connsiteY0" fmla="*/ 0 h 4004109"/>
                <a:gd name="connsiteX1" fmla="*/ 5989090 w 6322394"/>
                <a:gd name="connsiteY1" fmla="*/ 0 h 4004109"/>
                <a:gd name="connsiteX2" fmla="*/ 6322395 w 6322394"/>
                <a:gd name="connsiteY2" fmla="*/ 577455 h 4004109"/>
                <a:gd name="connsiteX3" fmla="*/ 4344506 w 6322394"/>
                <a:gd name="connsiteY3" fmla="*/ 4004109 h 4004109"/>
                <a:gd name="connsiteX4" fmla="*/ 0 w 6322394"/>
                <a:gd name="connsiteY4" fmla="*/ 4004109 h 4004109"/>
                <a:gd name="connsiteX5" fmla="*/ 0 w 6322394"/>
                <a:gd name="connsiteY5" fmla="*/ 0 h 400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22394" h="4004109">
                  <a:moveTo>
                    <a:pt x="0" y="0"/>
                  </a:moveTo>
                  <a:lnTo>
                    <a:pt x="5989090" y="0"/>
                  </a:lnTo>
                  <a:lnTo>
                    <a:pt x="6322395" y="577455"/>
                  </a:lnTo>
                  <a:lnTo>
                    <a:pt x="4344506" y="4004109"/>
                  </a:lnTo>
                  <a:lnTo>
                    <a:pt x="0" y="4004109"/>
                  </a:lnTo>
                  <a:lnTo>
                    <a:pt x="0" y="0"/>
                  </a:lnTo>
                  <a:close/>
                </a:path>
              </a:pathLst>
            </a:custGeom>
            <a:solidFill>
              <a:srgbClr val="FBE700"/>
            </a:solidFill>
            <a:ln w="12675" cap="flat">
              <a:noFill/>
              <a:prstDash val="solid"/>
              <a:miter/>
            </a:ln>
          </p:spPr>
          <p:txBody>
            <a:bodyPr rtlCol="0" anchor="ctr"/>
            <a:lstStyle/>
            <a:p>
              <a:endParaRPr lang="en-US" b="1" dirty="0"/>
            </a:p>
          </p:txBody>
        </p:sp>
        <p:sp>
          <p:nvSpPr>
            <p:cNvPr id="18" name="Graphic 14">
              <a:extLst>
                <a:ext uri="{FF2B5EF4-FFF2-40B4-BE49-F238E27FC236}">
                  <a16:creationId xmlns:a16="http://schemas.microsoft.com/office/drawing/2014/main" id="{B898310B-811B-EA18-F452-82A91A0351DB}"/>
                </a:ext>
              </a:extLst>
            </p:cNvPr>
            <p:cNvSpPr>
              <a:spLocks noChangeAspect="1"/>
            </p:cNvSpPr>
            <p:nvPr/>
          </p:nvSpPr>
          <p:spPr>
            <a:xfrm>
              <a:off x="1886" y="0"/>
              <a:ext cx="8070849" cy="6858000"/>
            </a:xfrm>
            <a:custGeom>
              <a:avLst/>
              <a:gdLst>
                <a:gd name="connsiteX0" fmla="*/ 0 w 8106016"/>
                <a:gd name="connsiteY0" fmla="*/ 0 h 6887882"/>
                <a:gd name="connsiteX1" fmla="*/ 8106017 w 8106016"/>
                <a:gd name="connsiteY1" fmla="*/ 0 h 6887882"/>
                <a:gd name="connsiteX2" fmla="*/ 4129413 w 8106016"/>
                <a:gd name="connsiteY2" fmla="*/ 6887882 h 6887882"/>
                <a:gd name="connsiteX3" fmla="*/ 0 w 8106016"/>
                <a:gd name="connsiteY3" fmla="*/ 6887882 h 6887882"/>
                <a:gd name="connsiteX4" fmla="*/ 0 w 8106016"/>
                <a:gd name="connsiteY4" fmla="*/ 0 h 6887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6016" h="6887882">
                  <a:moveTo>
                    <a:pt x="0" y="0"/>
                  </a:moveTo>
                  <a:lnTo>
                    <a:pt x="8106017" y="0"/>
                  </a:lnTo>
                  <a:lnTo>
                    <a:pt x="4129413" y="6887882"/>
                  </a:lnTo>
                  <a:lnTo>
                    <a:pt x="0" y="6887882"/>
                  </a:lnTo>
                  <a:lnTo>
                    <a:pt x="0" y="0"/>
                  </a:lnTo>
                  <a:close/>
                </a:path>
              </a:pathLst>
            </a:custGeom>
            <a:solidFill>
              <a:srgbClr val="000000"/>
            </a:solidFill>
            <a:ln w="12745" cap="flat">
              <a:noFill/>
              <a:prstDash val="solid"/>
              <a:miter/>
            </a:ln>
          </p:spPr>
          <p:txBody>
            <a:bodyPr rtlCol="0" anchor="ctr"/>
            <a:lstStyle/>
            <a:p>
              <a:endParaRPr lang="en-US" dirty="0"/>
            </a:p>
          </p:txBody>
        </p:sp>
      </p:grpSp>
      <p:sp>
        <p:nvSpPr>
          <p:cNvPr id="27" name="Title 26">
            <a:extLst>
              <a:ext uri="{FF2B5EF4-FFF2-40B4-BE49-F238E27FC236}">
                <a16:creationId xmlns:a16="http://schemas.microsoft.com/office/drawing/2014/main" id="{F8FA2A95-269D-76DD-A943-D5EA63BD8DB4}"/>
              </a:ext>
            </a:extLst>
          </p:cNvPr>
          <p:cNvSpPr>
            <a:spLocks noGrp="1"/>
          </p:cNvSpPr>
          <p:nvPr>
            <p:ph type="title" hasCustomPrompt="1"/>
          </p:nvPr>
        </p:nvSpPr>
        <p:spPr>
          <a:xfrm>
            <a:off x="777240" y="1371600"/>
            <a:ext cx="5093208" cy="2286000"/>
          </a:xfrm>
        </p:spPr>
        <p:txBody>
          <a:bodyPr anchor="b" anchorCtr="0">
            <a:noAutofit/>
          </a:bodyPr>
          <a:lstStyle>
            <a:lvl1pPr>
              <a:lnSpc>
                <a:spcPct val="92000"/>
              </a:lnSpc>
              <a:defRPr sz="3400">
                <a:solidFill>
                  <a:schemeClr val="bg1"/>
                </a:solidFill>
              </a:defRPr>
            </a:lvl1pPr>
          </a:lstStyle>
          <a:p>
            <a:pPr marL="0" marR="0" lvl="0" indent="0" algn="l" defTabSz="914400" rtl="0" eaLnBrk="1" fontAlgn="auto" latinLnBrk="0" hangingPunct="1">
              <a:lnSpc>
                <a:spcPct val="92000"/>
              </a:lnSpc>
              <a:spcBef>
                <a:spcPct val="0"/>
              </a:spcBef>
              <a:spcAft>
                <a:spcPts val="0"/>
              </a:spcAft>
              <a:buClrTx/>
              <a:buSzTx/>
              <a:buFontTx/>
              <a:buNone/>
              <a:tabLst/>
              <a:defRPr/>
            </a:pPr>
            <a:r>
              <a:rPr lang="en-US"/>
              <a:t>Click to Edit H1</a:t>
            </a:r>
          </a:p>
        </p:txBody>
      </p:sp>
      <p:sp>
        <p:nvSpPr>
          <p:cNvPr id="13" name="Text Placeholder 12">
            <a:extLst>
              <a:ext uri="{FF2B5EF4-FFF2-40B4-BE49-F238E27FC236}">
                <a16:creationId xmlns:a16="http://schemas.microsoft.com/office/drawing/2014/main" id="{943604CA-C3D5-A7E7-BF25-E550EB36FF90}"/>
              </a:ext>
            </a:extLst>
          </p:cNvPr>
          <p:cNvSpPr>
            <a:spLocks noGrp="1"/>
          </p:cNvSpPr>
          <p:nvPr>
            <p:ph type="body" sz="quarter" idx="17" hasCustomPrompt="1"/>
          </p:nvPr>
        </p:nvSpPr>
        <p:spPr>
          <a:xfrm>
            <a:off x="777240" y="3877056"/>
            <a:ext cx="4494051" cy="735012"/>
          </a:xfrm>
          <a:noFill/>
        </p:spPr>
        <p:txBody>
          <a:bodyPr>
            <a:noAutofit/>
          </a:bodyPr>
          <a:lstStyle>
            <a:lvl1pPr marL="11113" indent="0">
              <a:buNone/>
              <a:defRPr>
                <a:solidFill>
                  <a:schemeClr val="accent2"/>
                </a:solidFill>
              </a:defRPr>
            </a:lvl1pPr>
          </a:lstStyle>
          <a:p>
            <a:pPr lvl="0"/>
            <a:r>
              <a:rPr lang="en-US"/>
              <a:t>Uses layout “2023 Cover Slide w/Photo Black”</a:t>
            </a:r>
          </a:p>
        </p:txBody>
      </p:sp>
      <p:pic>
        <p:nvPicPr>
          <p:cNvPr id="5" name="Graphic 4">
            <a:extLst>
              <a:ext uri="{FF2B5EF4-FFF2-40B4-BE49-F238E27FC236}">
                <a16:creationId xmlns:a16="http://schemas.microsoft.com/office/drawing/2014/main" id="{B2D03FB3-EADE-88AB-EEAE-509FD1116B4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9758" y="723269"/>
            <a:ext cx="2028548" cy="346543"/>
          </a:xfrm>
          <a:prstGeom prst="rect">
            <a:avLst/>
          </a:prstGeom>
        </p:spPr>
      </p:pic>
      <p:sp>
        <p:nvSpPr>
          <p:cNvPr id="35" name="TextBox 34">
            <a:extLst>
              <a:ext uri="{FF2B5EF4-FFF2-40B4-BE49-F238E27FC236}">
                <a16:creationId xmlns:a16="http://schemas.microsoft.com/office/drawing/2014/main" id="{E2A661FE-316D-6C0A-D059-58FE23F49DFC}"/>
              </a:ext>
            </a:extLst>
          </p:cNvPr>
          <p:cNvSpPr txBox="1"/>
          <p:nvPr userDrawn="1"/>
        </p:nvSpPr>
        <p:spPr>
          <a:xfrm>
            <a:off x="451925" y="6483593"/>
            <a:ext cx="2621619" cy="234951"/>
          </a:xfrm>
          <a:prstGeom prst="rect">
            <a:avLst/>
          </a:prstGeom>
          <a:noFill/>
        </p:spPr>
        <p:txBody>
          <a:bodyPr wrap="none" lIns="45720" tIns="45720" rIns="45720" bIns="45720" rtlCol="0">
            <a:noAutofit/>
          </a:bodyPr>
          <a:lstStyle/>
          <a:p>
            <a:pPr algn="l">
              <a:spcAft>
                <a:spcPts val="1200"/>
              </a:spcAft>
            </a:pPr>
            <a:r>
              <a:rPr lang="en-US" sz="700" kern="1200" dirty="0">
                <a:solidFill>
                  <a:srgbClr val="AEAEAE"/>
                </a:solidFill>
                <a:latin typeface="+mn-lt"/>
                <a:ea typeface="+mn-ea"/>
                <a:cs typeface="+mn-cs"/>
              </a:rPr>
              <a:t>Property of Rimini Street ©2023 |  Proprietary and confidential</a:t>
            </a:r>
          </a:p>
        </p:txBody>
      </p:sp>
    </p:spTree>
    <p:extLst>
      <p:ext uri="{BB962C8B-B14F-4D97-AF65-F5344CB8AC3E}">
        <p14:creationId xmlns:p14="http://schemas.microsoft.com/office/powerpoint/2010/main" val="3115210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023 H1,  H2 and body, no chevron">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B1F33045-A9C3-49E7-B0B8-AE45DE51D0AC}"/>
              </a:ext>
            </a:extLst>
          </p:cNvPr>
          <p:cNvSpPr>
            <a:spLocks noGrp="1"/>
          </p:cNvSpPr>
          <p:nvPr>
            <p:ph type="body" sz="quarter" idx="13" hasCustomPrompt="1"/>
          </p:nvPr>
        </p:nvSpPr>
        <p:spPr>
          <a:xfrm>
            <a:off x="777240" y="1005840"/>
            <a:ext cx="10671048" cy="298853"/>
          </a:xfrm>
          <a:prstGeom prst="rect">
            <a:avLst/>
          </a:prstGeom>
        </p:spPr>
        <p:txBody>
          <a:bodyPr>
            <a:noAutofit/>
          </a:bodyPr>
          <a:lstStyle>
            <a:lvl1pPr marL="0" indent="0">
              <a:spcBef>
                <a:spcPts val="0"/>
              </a:spcBef>
              <a:spcAft>
                <a:spcPts val="1200"/>
              </a:spcAft>
              <a:buNone/>
              <a:defRPr sz="1800">
                <a:solidFill>
                  <a:schemeClr val="accent3"/>
                </a:solidFill>
              </a:defRPr>
            </a:lvl1pPr>
          </a:lstStyle>
          <a:p>
            <a:pPr lvl="0"/>
            <a:r>
              <a:rPr lang="en-US"/>
              <a:t>Uses layout “2023 H1, H2 and body, no chevron”</a:t>
            </a:r>
          </a:p>
        </p:txBody>
      </p:sp>
      <p:pic>
        <p:nvPicPr>
          <p:cNvPr id="3" name="Picture 2">
            <a:extLst>
              <a:ext uri="{FF2B5EF4-FFF2-40B4-BE49-F238E27FC236}">
                <a16:creationId xmlns:a16="http://schemas.microsoft.com/office/drawing/2014/main" id="{0183D5DE-7440-321B-6CB6-75CE173C6E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39" y="0"/>
            <a:ext cx="403123" cy="403123"/>
          </a:xfrm>
          <a:prstGeom prst="rect">
            <a:avLst/>
          </a:prstGeom>
        </p:spPr>
      </p:pic>
      <p:sp>
        <p:nvSpPr>
          <p:cNvPr id="2" name="Title 1">
            <a:extLst>
              <a:ext uri="{FF2B5EF4-FFF2-40B4-BE49-F238E27FC236}">
                <a16:creationId xmlns:a16="http://schemas.microsoft.com/office/drawing/2014/main" id="{77046538-5B75-20D3-B663-1E4E94FD5B5A}"/>
              </a:ext>
            </a:extLst>
          </p:cNvPr>
          <p:cNvSpPr>
            <a:spLocks noGrp="1"/>
          </p:cNvSpPr>
          <p:nvPr>
            <p:ph type="title" hasCustomPrompt="1"/>
          </p:nvPr>
        </p:nvSpPr>
        <p:spPr>
          <a:xfrm>
            <a:off x="777240" y="576072"/>
            <a:ext cx="10652760" cy="416387"/>
          </a:xfrm>
        </p:spPr>
        <p:txBody>
          <a:bodyPr/>
          <a:lstStyle>
            <a:lvl1pPr>
              <a:defRPr sz="3000"/>
            </a:lvl1pPr>
          </a:lstStyle>
          <a:p>
            <a:r>
              <a:rPr lang="en-US"/>
              <a:t>Click to Edit H1</a:t>
            </a:r>
          </a:p>
        </p:txBody>
      </p:sp>
      <p:sp>
        <p:nvSpPr>
          <p:cNvPr id="5" name="Content Placeholder 4">
            <a:extLst>
              <a:ext uri="{FF2B5EF4-FFF2-40B4-BE49-F238E27FC236}">
                <a16:creationId xmlns:a16="http://schemas.microsoft.com/office/drawing/2014/main" id="{9C3632FF-C90A-BD09-8367-4A5ADA8815C1}"/>
              </a:ext>
            </a:extLst>
          </p:cNvPr>
          <p:cNvSpPr>
            <a:spLocks noGrp="1"/>
          </p:cNvSpPr>
          <p:nvPr>
            <p:ph sz="quarter" idx="18"/>
          </p:nvPr>
        </p:nvSpPr>
        <p:spPr>
          <a:xfrm>
            <a:off x="777240" y="1463040"/>
            <a:ext cx="10668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95DA9DCF-1DC5-D8C4-71BF-56D35C6839B0}"/>
              </a:ext>
            </a:extLst>
          </p:cNvPr>
          <p:cNvSpPr>
            <a:spLocks noGrp="1"/>
          </p:cNvSpPr>
          <p:nvPr>
            <p:ph type="sldNum" sz="quarter" idx="19"/>
          </p:nvPr>
        </p:nvSpPr>
        <p:spPr/>
        <p:txBody>
          <a:bodyPr/>
          <a:lstStyle/>
          <a:p>
            <a:fld id="{B03A8012-9C8A-A340-B848-62C2ABD4DCA7}" type="slidenum">
              <a:rPr lang="en-US" smtClean="0"/>
              <a:pPr/>
              <a:t>‹#›</a:t>
            </a:fld>
            <a:endParaRPr lang="en-US"/>
          </a:p>
        </p:txBody>
      </p:sp>
    </p:spTree>
    <p:extLst>
      <p:ext uri="{BB962C8B-B14F-4D97-AF65-F5344CB8AC3E}">
        <p14:creationId xmlns:p14="http://schemas.microsoft.com/office/powerpoint/2010/main" val="1593841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44">
          <p15:clr>
            <a:srgbClr val="FBAE40"/>
          </p15:clr>
        </p15:guide>
        <p15:guide id="4" pos="393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023 Cover Slide w/Speaker Black">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B9B1AED-C974-D7E6-3183-BB3BDA015CD3}"/>
              </a:ext>
            </a:extLst>
          </p:cNvPr>
          <p:cNvGrpSpPr/>
          <p:nvPr userDrawn="1"/>
        </p:nvGrpSpPr>
        <p:grpSpPr>
          <a:xfrm>
            <a:off x="-11575" y="0"/>
            <a:ext cx="8072735" cy="6862093"/>
            <a:chOff x="0" y="0"/>
            <a:chExt cx="8072735" cy="6862093"/>
          </a:xfrm>
        </p:grpSpPr>
        <p:sp>
          <p:nvSpPr>
            <p:cNvPr id="9" name="Freeform 8">
              <a:extLst>
                <a:ext uri="{FF2B5EF4-FFF2-40B4-BE49-F238E27FC236}">
                  <a16:creationId xmlns:a16="http://schemas.microsoft.com/office/drawing/2014/main" id="{8C10CACC-8363-4A05-F1AA-C53C6F001ECD}"/>
                </a:ext>
              </a:extLst>
            </p:cNvPr>
            <p:cNvSpPr/>
            <p:nvPr/>
          </p:nvSpPr>
          <p:spPr>
            <a:xfrm>
              <a:off x="1270502" y="4093"/>
              <a:ext cx="6800851" cy="6858000"/>
            </a:xfrm>
            <a:custGeom>
              <a:avLst/>
              <a:gdLst>
                <a:gd name="connsiteX0" fmla="*/ 0 w 6800851"/>
                <a:gd name="connsiteY0" fmla="*/ 0 h 6841237"/>
                <a:gd name="connsiteX1" fmla="*/ 4822104 w 6800851"/>
                <a:gd name="connsiteY1" fmla="*/ 0 h 6841237"/>
                <a:gd name="connsiteX2" fmla="*/ 6800852 w 6800851"/>
                <a:gd name="connsiteY2" fmla="*/ 3420619 h 6841237"/>
                <a:gd name="connsiteX3" fmla="*/ 4822104 w 6800851"/>
                <a:gd name="connsiteY3" fmla="*/ 6841237 h 6841237"/>
                <a:gd name="connsiteX4" fmla="*/ 0 w 6800851"/>
                <a:gd name="connsiteY4" fmla="*/ 6841237 h 6841237"/>
                <a:gd name="connsiteX5" fmla="*/ 0 w 6800851"/>
                <a:gd name="connsiteY5" fmla="*/ 0 h 6841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0851" h="6841237">
                  <a:moveTo>
                    <a:pt x="0" y="0"/>
                  </a:moveTo>
                  <a:lnTo>
                    <a:pt x="4822104" y="0"/>
                  </a:lnTo>
                  <a:lnTo>
                    <a:pt x="6800852" y="3420619"/>
                  </a:lnTo>
                  <a:lnTo>
                    <a:pt x="4822104" y="6841237"/>
                  </a:lnTo>
                  <a:lnTo>
                    <a:pt x="0" y="6841237"/>
                  </a:lnTo>
                  <a:lnTo>
                    <a:pt x="0" y="0"/>
                  </a:lnTo>
                  <a:close/>
                </a:path>
              </a:pathLst>
            </a:custGeom>
            <a:solidFill>
              <a:srgbClr val="000000">
                <a:alpha val="12000"/>
              </a:srgbClr>
            </a:solidFill>
            <a:ln w="12688" cap="flat">
              <a:noFill/>
              <a:prstDash val="solid"/>
              <a:miter/>
            </a:ln>
          </p:spPr>
          <p:txBody>
            <a:bodyPr rtlCol="0" anchor="ctr"/>
            <a:lstStyle/>
            <a:p>
              <a:endParaRPr lang="en-US" b="0" dirty="0"/>
            </a:p>
          </p:txBody>
        </p:sp>
        <p:sp>
          <p:nvSpPr>
            <p:cNvPr id="11" name="Graphic 11">
              <a:extLst>
                <a:ext uri="{FF2B5EF4-FFF2-40B4-BE49-F238E27FC236}">
                  <a16:creationId xmlns:a16="http://schemas.microsoft.com/office/drawing/2014/main" id="{A057BB35-0735-4DD8-7F08-4E2D04AC0B06}"/>
                </a:ext>
              </a:extLst>
            </p:cNvPr>
            <p:cNvSpPr/>
            <p:nvPr/>
          </p:nvSpPr>
          <p:spPr>
            <a:xfrm>
              <a:off x="0" y="2843451"/>
              <a:ext cx="6322394" cy="4004109"/>
            </a:xfrm>
            <a:custGeom>
              <a:avLst/>
              <a:gdLst>
                <a:gd name="connsiteX0" fmla="*/ 0 w 6322394"/>
                <a:gd name="connsiteY0" fmla="*/ 0 h 4004109"/>
                <a:gd name="connsiteX1" fmla="*/ 5989090 w 6322394"/>
                <a:gd name="connsiteY1" fmla="*/ 0 h 4004109"/>
                <a:gd name="connsiteX2" fmla="*/ 6322395 w 6322394"/>
                <a:gd name="connsiteY2" fmla="*/ 577455 h 4004109"/>
                <a:gd name="connsiteX3" fmla="*/ 4344506 w 6322394"/>
                <a:gd name="connsiteY3" fmla="*/ 4004109 h 4004109"/>
                <a:gd name="connsiteX4" fmla="*/ 0 w 6322394"/>
                <a:gd name="connsiteY4" fmla="*/ 4004109 h 4004109"/>
                <a:gd name="connsiteX5" fmla="*/ 0 w 6322394"/>
                <a:gd name="connsiteY5" fmla="*/ 0 h 400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22394" h="4004109">
                  <a:moveTo>
                    <a:pt x="0" y="0"/>
                  </a:moveTo>
                  <a:lnTo>
                    <a:pt x="5989090" y="0"/>
                  </a:lnTo>
                  <a:lnTo>
                    <a:pt x="6322395" y="577455"/>
                  </a:lnTo>
                  <a:lnTo>
                    <a:pt x="4344506" y="4004109"/>
                  </a:lnTo>
                  <a:lnTo>
                    <a:pt x="0" y="4004109"/>
                  </a:lnTo>
                  <a:lnTo>
                    <a:pt x="0" y="0"/>
                  </a:lnTo>
                  <a:close/>
                </a:path>
              </a:pathLst>
            </a:custGeom>
            <a:solidFill>
              <a:srgbClr val="FBE700"/>
            </a:solidFill>
            <a:ln w="12675" cap="flat">
              <a:noFill/>
              <a:prstDash val="solid"/>
              <a:miter/>
            </a:ln>
          </p:spPr>
          <p:txBody>
            <a:bodyPr rtlCol="0" anchor="ctr"/>
            <a:lstStyle/>
            <a:p>
              <a:endParaRPr lang="en-US" b="1" dirty="0"/>
            </a:p>
          </p:txBody>
        </p:sp>
        <p:sp>
          <p:nvSpPr>
            <p:cNvPr id="12" name="Graphic 14">
              <a:extLst>
                <a:ext uri="{FF2B5EF4-FFF2-40B4-BE49-F238E27FC236}">
                  <a16:creationId xmlns:a16="http://schemas.microsoft.com/office/drawing/2014/main" id="{63BDE7CF-880E-002B-2A90-F395F7F41033}"/>
                </a:ext>
              </a:extLst>
            </p:cNvPr>
            <p:cNvSpPr>
              <a:spLocks noChangeAspect="1"/>
            </p:cNvSpPr>
            <p:nvPr/>
          </p:nvSpPr>
          <p:spPr>
            <a:xfrm>
              <a:off x="1886" y="0"/>
              <a:ext cx="8070849" cy="6858000"/>
            </a:xfrm>
            <a:custGeom>
              <a:avLst/>
              <a:gdLst>
                <a:gd name="connsiteX0" fmla="*/ 0 w 8106016"/>
                <a:gd name="connsiteY0" fmla="*/ 0 h 6887882"/>
                <a:gd name="connsiteX1" fmla="*/ 8106017 w 8106016"/>
                <a:gd name="connsiteY1" fmla="*/ 0 h 6887882"/>
                <a:gd name="connsiteX2" fmla="*/ 4129413 w 8106016"/>
                <a:gd name="connsiteY2" fmla="*/ 6887882 h 6887882"/>
                <a:gd name="connsiteX3" fmla="*/ 0 w 8106016"/>
                <a:gd name="connsiteY3" fmla="*/ 6887882 h 6887882"/>
                <a:gd name="connsiteX4" fmla="*/ 0 w 8106016"/>
                <a:gd name="connsiteY4" fmla="*/ 0 h 6887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6016" h="6887882">
                  <a:moveTo>
                    <a:pt x="0" y="0"/>
                  </a:moveTo>
                  <a:lnTo>
                    <a:pt x="8106017" y="0"/>
                  </a:lnTo>
                  <a:lnTo>
                    <a:pt x="4129413" y="6887882"/>
                  </a:lnTo>
                  <a:lnTo>
                    <a:pt x="0" y="6887882"/>
                  </a:lnTo>
                  <a:lnTo>
                    <a:pt x="0" y="0"/>
                  </a:lnTo>
                  <a:close/>
                </a:path>
              </a:pathLst>
            </a:custGeom>
            <a:solidFill>
              <a:srgbClr val="000000"/>
            </a:solidFill>
            <a:ln w="12745" cap="flat">
              <a:noFill/>
              <a:prstDash val="solid"/>
              <a:miter/>
            </a:ln>
          </p:spPr>
          <p:txBody>
            <a:bodyPr rtlCol="0" anchor="ctr"/>
            <a:lstStyle/>
            <a:p>
              <a:endParaRPr lang="en-US" dirty="0"/>
            </a:p>
          </p:txBody>
        </p:sp>
      </p:grpSp>
      <p:sp>
        <p:nvSpPr>
          <p:cNvPr id="27" name="Title 26">
            <a:extLst>
              <a:ext uri="{FF2B5EF4-FFF2-40B4-BE49-F238E27FC236}">
                <a16:creationId xmlns:a16="http://schemas.microsoft.com/office/drawing/2014/main" id="{F8FA2A95-269D-76DD-A943-D5EA63BD8DB4}"/>
              </a:ext>
            </a:extLst>
          </p:cNvPr>
          <p:cNvSpPr>
            <a:spLocks noGrp="1"/>
          </p:cNvSpPr>
          <p:nvPr>
            <p:ph type="title" hasCustomPrompt="1"/>
          </p:nvPr>
        </p:nvSpPr>
        <p:spPr>
          <a:xfrm>
            <a:off x="777240" y="1337543"/>
            <a:ext cx="5093208" cy="1840162"/>
          </a:xfrm>
        </p:spPr>
        <p:txBody>
          <a:bodyPr anchor="b" anchorCtr="0">
            <a:noAutofit/>
          </a:bodyPr>
          <a:lstStyle>
            <a:lvl1pPr>
              <a:lnSpc>
                <a:spcPct val="92000"/>
              </a:lnSpc>
              <a:defRPr sz="3400">
                <a:solidFill>
                  <a:schemeClr val="bg1"/>
                </a:solidFill>
              </a:defRPr>
            </a:lvl1pPr>
          </a:lstStyle>
          <a:p>
            <a:pPr marL="0" marR="0" lvl="0" indent="0" algn="l" defTabSz="914400" rtl="0" eaLnBrk="1" fontAlgn="auto" latinLnBrk="0" hangingPunct="1">
              <a:lnSpc>
                <a:spcPct val="92000"/>
              </a:lnSpc>
              <a:spcBef>
                <a:spcPct val="0"/>
              </a:spcBef>
              <a:spcAft>
                <a:spcPts val="0"/>
              </a:spcAft>
              <a:buClrTx/>
              <a:buSzTx/>
              <a:buFontTx/>
              <a:buNone/>
              <a:tabLst/>
              <a:defRPr/>
            </a:pPr>
            <a:r>
              <a:rPr lang="en-US"/>
              <a:t>Click to Edit H1</a:t>
            </a:r>
          </a:p>
        </p:txBody>
      </p:sp>
      <p:sp>
        <p:nvSpPr>
          <p:cNvPr id="13" name="Text Placeholder 12">
            <a:extLst>
              <a:ext uri="{FF2B5EF4-FFF2-40B4-BE49-F238E27FC236}">
                <a16:creationId xmlns:a16="http://schemas.microsoft.com/office/drawing/2014/main" id="{943604CA-C3D5-A7E7-BF25-E550EB36FF90}"/>
              </a:ext>
            </a:extLst>
          </p:cNvPr>
          <p:cNvSpPr>
            <a:spLocks noGrp="1"/>
          </p:cNvSpPr>
          <p:nvPr>
            <p:ph type="body" sz="quarter" idx="17" hasCustomPrompt="1"/>
          </p:nvPr>
        </p:nvSpPr>
        <p:spPr>
          <a:xfrm>
            <a:off x="777240" y="3397161"/>
            <a:ext cx="5093208" cy="735012"/>
          </a:xfrm>
          <a:noFill/>
        </p:spPr>
        <p:txBody>
          <a:bodyPr>
            <a:noAutofit/>
          </a:bodyPr>
          <a:lstStyle>
            <a:lvl1pPr marL="11113" indent="0">
              <a:buNone/>
              <a:defRPr>
                <a:solidFill>
                  <a:schemeClr val="accent2"/>
                </a:solidFill>
              </a:defRPr>
            </a:lvl1pPr>
          </a:lstStyle>
          <a:p>
            <a:pPr lvl="0"/>
            <a:r>
              <a:rPr lang="en-US"/>
              <a:t>Uses layout “2023 Cover Slide w/Speaker Black”</a:t>
            </a:r>
          </a:p>
        </p:txBody>
      </p:sp>
      <p:sp>
        <p:nvSpPr>
          <p:cNvPr id="26" name="Picture Placeholder 3">
            <a:extLst>
              <a:ext uri="{FF2B5EF4-FFF2-40B4-BE49-F238E27FC236}">
                <a16:creationId xmlns:a16="http://schemas.microsoft.com/office/drawing/2014/main" id="{84FA9298-1409-8D49-0D84-168962D5ADC6}"/>
              </a:ext>
            </a:extLst>
          </p:cNvPr>
          <p:cNvSpPr>
            <a:spLocks noGrp="1"/>
          </p:cNvSpPr>
          <p:nvPr>
            <p:ph type="pic" sz="quarter" idx="30"/>
          </p:nvPr>
        </p:nvSpPr>
        <p:spPr>
          <a:xfrm>
            <a:off x="777240" y="4279422"/>
            <a:ext cx="944074" cy="1241036"/>
          </a:xfrm>
          <a:solidFill>
            <a:schemeClr val="tx2"/>
          </a:solidFill>
        </p:spPr>
        <p:txBody>
          <a:bodyPr anchor="ctr">
            <a:normAutofit/>
          </a:bodyPr>
          <a:lstStyle>
            <a:lvl1pPr marL="11113" indent="0" algn="ctr">
              <a:buFontTx/>
              <a:buNone/>
              <a:defRPr sz="1100"/>
            </a:lvl1pPr>
          </a:lstStyle>
          <a:p>
            <a:r>
              <a:rPr lang="en-US"/>
              <a:t>Click icon to add picture</a:t>
            </a:r>
            <a:endParaRPr lang="en-US" dirty="0"/>
          </a:p>
        </p:txBody>
      </p:sp>
      <p:sp>
        <p:nvSpPr>
          <p:cNvPr id="29" name="Text Placeholder 28">
            <a:extLst>
              <a:ext uri="{FF2B5EF4-FFF2-40B4-BE49-F238E27FC236}">
                <a16:creationId xmlns:a16="http://schemas.microsoft.com/office/drawing/2014/main" id="{CF8A20C0-9A2B-344F-F8E2-1719078F701F}"/>
              </a:ext>
            </a:extLst>
          </p:cNvPr>
          <p:cNvSpPr>
            <a:spLocks noGrp="1"/>
          </p:cNvSpPr>
          <p:nvPr>
            <p:ph type="body" sz="quarter" idx="31" hasCustomPrompt="1"/>
          </p:nvPr>
        </p:nvSpPr>
        <p:spPr>
          <a:xfrm>
            <a:off x="1874838" y="4279900"/>
            <a:ext cx="3044825" cy="693738"/>
          </a:xfrm>
        </p:spPr>
        <p:txBody>
          <a:bodyPr anchor="b">
            <a:noAutofit/>
          </a:bodyPr>
          <a:lstStyle>
            <a:lvl1pPr marL="0" indent="0">
              <a:spcAft>
                <a:spcPts val="0"/>
              </a:spcAft>
              <a:buNone/>
              <a:defRPr b="1" spc="-20" baseline="0">
                <a:solidFill>
                  <a:schemeClr val="bg1"/>
                </a:solidFill>
              </a:defRPr>
            </a:lvl1pPr>
          </a:lstStyle>
          <a:p>
            <a:pPr lvl="0"/>
            <a:r>
              <a:rPr lang="en-US"/>
              <a:t>Name</a:t>
            </a:r>
          </a:p>
        </p:txBody>
      </p:sp>
      <p:sp>
        <p:nvSpPr>
          <p:cNvPr id="31" name="Text Placeholder 30">
            <a:extLst>
              <a:ext uri="{FF2B5EF4-FFF2-40B4-BE49-F238E27FC236}">
                <a16:creationId xmlns:a16="http://schemas.microsoft.com/office/drawing/2014/main" id="{012DD02D-4078-1A07-C215-9C9BF0532AEA}"/>
              </a:ext>
            </a:extLst>
          </p:cNvPr>
          <p:cNvSpPr>
            <a:spLocks noGrp="1"/>
          </p:cNvSpPr>
          <p:nvPr>
            <p:ph type="body" sz="quarter" idx="32" hasCustomPrompt="1"/>
          </p:nvPr>
        </p:nvSpPr>
        <p:spPr>
          <a:xfrm>
            <a:off x="1874838" y="5045641"/>
            <a:ext cx="3044825" cy="502444"/>
          </a:xfrm>
        </p:spPr>
        <p:txBody>
          <a:bodyPr>
            <a:noAutofit/>
          </a:bodyPr>
          <a:lstStyle>
            <a:lvl1pPr marL="0" indent="0">
              <a:spcBef>
                <a:spcPts val="600"/>
              </a:spcBef>
              <a:spcAft>
                <a:spcPts val="0"/>
              </a:spcAft>
              <a:buNone/>
              <a:defRPr sz="1200" u="none">
                <a:solidFill>
                  <a:schemeClr val="bg1"/>
                </a:solidFill>
              </a:defRPr>
            </a:lvl1pPr>
            <a:lvl5pPr marL="342900" indent="-342900">
              <a:buFont typeface="Arial" panose="020B0604020202020204" pitchFamily="34" charset="0"/>
              <a:buChar char="•"/>
              <a:defRPr/>
            </a:lvl5pPr>
          </a:lstStyle>
          <a:p>
            <a:pPr lvl="0"/>
            <a:r>
              <a:rPr lang="en-US"/>
              <a:t>Title, Company, </a:t>
            </a:r>
            <a:r>
              <a:rPr lang="en-US" err="1"/>
              <a:t>etc</a:t>
            </a:r>
            <a:endParaRPr lang="en-US"/>
          </a:p>
        </p:txBody>
      </p:sp>
      <p:sp>
        <p:nvSpPr>
          <p:cNvPr id="4" name="Slide Number Placeholder 3">
            <a:extLst>
              <a:ext uri="{FF2B5EF4-FFF2-40B4-BE49-F238E27FC236}">
                <a16:creationId xmlns:a16="http://schemas.microsoft.com/office/drawing/2014/main" id="{3A6A29C5-83A6-A281-C864-C1739780D67B}"/>
              </a:ext>
            </a:extLst>
          </p:cNvPr>
          <p:cNvSpPr>
            <a:spLocks noGrp="1"/>
          </p:cNvSpPr>
          <p:nvPr>
            <p:ph type="sldNum" sz="quarter" idx="35"/>
          </p:nvPr>
        </p:nvSpPr>
        <p:spPr/>
        <p:txBody>
          <a:bodyPr/>
          <a:lstStyle/>
          <a:p>
            <a:fld id="{B03A8012-9C8A-A340-B848-62C2ABD4DCA7}" type="slidenum">
              <a:rPr lang="en-US" smtClean="0"/>
              <a:pPr/>
              <a:t>‹#›</a:t>
            </a:fld>
            <a:endParaRPr lang="en-US" dirty="0"/>
          </a:p>
        </p:txBody>
      </p:sp>
      <p:pic>
        <p:nvPicPr>
          <p:cNvPr id="5" name="Graphic 4">
            <a:extLst>
              <a:ext uri="{FF2B5EF4-FFF2-40B4-BE49-F238E27FC236}">
                <a16:creationId xmlns:a16="http://schemas.microsoft.com/office/drawing/2014/main" id="{5532AD76-EFF1-48C9-1846-EFC0A99F1FE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9758" y="723269"/>
            <a:ext cx="2028548" cy="346543"/>
          </a:xfrm>
          <a:prstGeom prst="rect">
            <a:avLst/>
          </a:prstGeom>
        </p:spPr>
      </p:pic>
      <p:sp>
        <p:nvSpPr>
          <p:cNvPr id="14" name="TextBox 13">
            <a:extLst>
              <a:ext uri="{FF2B5EF4-FFF2-40B4-BE49-F238E27FC236}">
                <a16:creationId xmlns:a16="http://schemas.microsoft.com/office/drawing/2014/main" id="{1615B924-D8D2-508D-48CF-211107D483BD}"/>
              </a:ext>
            </a:extLst>
          </p:cNvPr>
          <p:cNvSpPr txBox="1"/>
          <p:nvPr userDrawn="1"/>
        </p:nvSpPr>
        <p:spPr>
          <a:xfrm>
            <a:off x="451925" y="6483593"/>
            <a:ext cx="2621619" cy="234951"/>
          </a:xfrm>
          <a:prstGeom prst="rect">
            <a:avLst/>
          </a:prstGeom>
          <a:noFill/>
        </p:spPr>
        <p:txBody>
          <a:bodyPr wrap="none" lIns="45720" tIns="45720" rIns="45720" bIns="45720" rtlCol="0">
            <a:noAutofit/>
          </a:bodyPr>
          <a:lstStyle/>
          <a:p>
            <a:pPr algn="l">
              <a:spcAft>
                <a:spcPts val="1200"/>
              </a:spcAft>
            </a:pPr>
            <a:r>
              <a:rPr lang="en-US" sz="700" kern="1200" dirty="0">
                <a:solidFill>
                  <a:srgbClr val="AEAEAE"/>
                </a:solidFill>
                <a:latin typeface="+mn-lt"/>
                <a:ea typeface="+mn-ea"/>
                <a:cs typeface="+mn-cs"/>
              </a:rPr>
              <a:t>Property of Rimini Street ©2023 |  Proprietary and confidential</a:t>
            </a:r>
          </a:p>
        </p:txBody>
      </p:sp>
    </p:spTree>
    <p:extLst>
      <p:ext uri="{BB962C8B-B14F-4D97-AF65-F5344CB8AC3E}">
        <p14:creationId xmlns:p14="http://schemas.microsoft.com/office/powerpoint/2010/main" val="198921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023 Cover Slide w/2 Speakers Black">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E144F51-F479-654F-5EA3-5C9F25F76336}"/>
              </a:ext>
            </a:extLst>
          </p:cNvPr>
          <p:cNvGrpSpPr/>
          <p:nvPr userDrawn="1"/>
        </p:nvGrpSpPr>
        <p:grpSpPr>
          <a:xfrm>
            <a:off x="-11575" y="0"/>
            <a:ext cx="8072735" cy="6862093"/>
            <a:chOff x="0" y="0"/>
            <a:chExt cx="8072735" cy="6862093"/>
          </a:xfrm>
        </p:grpSpPr>
        <p:sp>
          <p:nvSpPr>
            <p:cNvPr id="11" name="Freeform 10">
              <a:extLst>
                <a:ext uri="{FF2B5EF4-FFF2-40B4-BE49-F238E27FC236}">
                  <a16:creationId xmlns:a16="http://schemas.microsoft.com/office/drawing/2014/main" id="{B3859005-8E64-0504-D0AA-891C3F0EE711}"/>
                </a:ext>
              </a:extLst>
            </p:cNvPr>
            <p:cNvSpPr/>
            <p:nvPr/>
          </p:nvSpPr>
          <p:spPr>
            <a:xfrm>
              <a:off x="1270502" y="4093"/>
              <a:ext cx="6800851" cy="6858000"/>
            </a:xfrm>
            <a:custGeom>
              <a:avLst/>
              <a:gdLst>
                <a:gd name="connsiteX0" fmla="*/ 0 w 6800851"/>
                <a:gd name="connsiteY0" fmla="*/ 0 h 6841237"/>
                <a:gd name="connsiteX1" fmla="*/ 4822104 w 6800851"/>
                <a:gd name="connsiteY1" fmla="*/ 0 h 6841237"/>
                <a:gd name="connsiteX2" fmla="*/ 6800852 w 6800851"/>
                <a:gd name="connsiteY2" fmla="*/ 3420619 h 6841237"/>
                <a:gd name="connsiteX3" fmla="*/ 4822104 w 6800851"/>
                <a:gd name="connsiteY3" fmla="*/ 6841237 h 6841237"/>
                <a:gd name="connsiteX4" fmla="*/ 0 w 6800851"/>
                <a:gd name="connsiteY4" fmla="*/ 6841237 h 6841237"/>
                <a:gd name="connsiteX5" fmla="*/ 0 w 6800851"/>
                <a:gd name="connsiteY5" fmla="*/ 0 h 6841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0851" h="6841237">
                  <a:moveTo>
                    <a:pt x="0" y="0"/>
                  </a:moveTo>
                  <a:lnTo>
                    <a:pt x="4822104" y="0"/>
                  </a:lnTo>
                  <a:lnTo>
                    <a:pt x="6800852" y="3420619"/>
                  </a:lnTo>
                  <a:lnTo>
                    <a:pt x="4822104" y="6841237"/>
                  </a:lnTo>
                  <a:lnTo>
                    <a:pt x="0" y="6841237"/>
                  </a:lnTo>
                  <a:lnTo>
                    <a:pt x="0" y="0"/>
                  </a:lnTo>
                  <a:close/>
                </a:path>
              </a:pathLst>
            </a:custGeom>
            <a:solidFill>
              <a:srgbClr val="000000">
                <a:alpha val="12000"/>
              </a:srgbClr>
            </a:solidFill>
            <a:ln w="12688" cap="flat">
              <a:noFill/>
              <a:prstDash val="solid"/>
              <a:miter/>
            </a:ln>
          </p:spPr>
          <p:txBody>
            <a:bodyPr rtlCol="0" anchor="ctr"/>
            <a:lstStyle/>
            <a:p>
              <a:endParaRPr lang="en-US" b="0" dirty="0"/>
            </a:p>
          </p:txBody>
        </p:sp>
        <p:sp>
          <p:nvSpPr>
            <p:cNvPr id="12" name="Graphic 11">
              <a:extLst>
                <a:ext uri="{FF2B5EF4-FFF2-40B4-BE49-F238E27FC236}">
                  <a16:creationId xmlns:a16="http://schemas.microsoft.com/office/drawing/2014/main" id="{50647549-0E06-B64F-FA2B-5CAE643176AD}"/>
                </a:ext>
              </a:extLst>
            </p:cNvPr>
            <p:cNvSpPr/>
            <p:nvPr/>
          </p:nvSpPr>
          <p:spPr>
            <a:xfrm>
              <a:off x="0" y="2843451"/>
              <a:ext cx="6322394" cy="4004109"/>
            </a:xfrm>
            <a:custGeom>
              <a:avLst/>
              <a:gdLst>
                <a:gd name="connsiteX0" fmla="*/ 0 w 6322394"/>
                <a:gd name="connsiteY0" fmla="*/ 0 h 4004109"/>
                <a:gd name="connsiteX1" fmla="*/ 5989090 w 6322394"/>
                <a:gd name="connsiteY1" fmla="*/ 0 h 4004109"/>
                <a:gd name="connsiteX2" fmla="*/ 6322395 w 6322394"/>
                <a:gd name="connsiteY2" fmla="*/ 577455 h 4004109"/>
                <a:gd name="connsiteX3" fmla="*/ 4344506 w 6322394"/>
                <a:gd name="connsiteY3" fmla="*/ 4004109 h 4004109"/>
                <a:gd name="connsiteX4" fmla="*/ 0 w 6322394"/>
                <a:gd name="connsiteY4" fmla="*/ 4004109 h 4004109"/>
                <a:gd name="connsiteX5" fmla="*/ 0 w 6322394"/>
                <a:gd name="connsiteY5" fmla="*/ 0 h 400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22394" h="4004109">
                  <a:moveTo>
                    <a:pt x="0" y="0"/>
                  </a:moveTo>
                  <a:lnTo>
                    <a:pt x="5989090" y="0"/>
                  </a:lnTo>
                  <a:lnTo>
                    <a:pt x="6322395" y="577455"/>
                  </a:lnTo>
                  <a:lnTo>
                    <a:pt x="4344506" y="4004109"/>
                  </a:lnTo>
                  <a:lnTo>
                    <a:pt x="0" y="4004109"/>
                  </a:lnTo>
                  <a:lnTo>
                    <a:pt x="0" y="0"/>
                  </a:lnTo>
                  <a:close/>
                </a:path>
              </a:pathLst>
            </a:custGeom>
            <a:solidFill>
              <a:srgbClr val="FBE700"/>
            </a:solidFill>
            <a:ln w="12675" cap="flat">
              <a:noFill/>
              <a:prstDash val="solid"/>
              <a:miter/>
            </a:ln>
          </p:spPr>
          <p:txBody>
            <a:bodyPr rtlCol="0" anchor="ctr"/>
            <a:lstStyle/>
            <a:p>
              <a:endParaRPr lang="en-US" b="1" dirty="0"/>
            </a:p>
          </p:txBody>
        </p:sp>
        <p:sp>
          <p:nvSpPr>
            <p:cNvPr id="14" name="Graphic 14">
              <a:extLst>
                <a:ext uri="{FF2B5EF4-FFF2-40B4-BE49-F238E27FC236}">
                  <a16:creationId xmlns:a16="http://schemas.microsoft.com/office/drawing/2014/main" id="{F1037184-5B7C-9CD6-61CA-B724E80B92B2}"/>
                </a:ext>
              </a:extLst>
            </p:cNvPr>
            <p:cNvSpPr>
              <a:spLocks noChangeAspect="1"/>
            </p:cNvSpPr>
            <p:nvPr/>
          </p:nvSpPr>
          <p:spPr>
            <a:xfrm>
              <a:off x="1886" y="0"/>
              <a:ext cx="8070849" cy="6858000"/>
            </a:xfrm>
            <a:custGeom>
              <a:avLst/>
              <a:gdLst>
                <a:gd name="connsiteX0" fmla="*/ 0 w 8106016"/>
                <a:gd name="connsiteY0" fmla="*/ 0 h 6887882"/>
                <a:gd name="connsiteX1" fmla="*/ 8106017 w 8106016"/>
                <a:gd name="connsiteY1" fmla="*/ 0 h 6887882"/>
                <a:gd name="connsiteX2" fmla="*/ 4129413 w 8106016"/>
                <a:gd name="connsiteY2" fmla="*/ 6887882 h 6887882"/>
                <a:gd name="connsiteX3" fmla="*/ 0 w 8106016"/>
                <a:gd name="connsiteY3" fmla="*/ 6887882 h 6887882"/>
                <a:gd name="connsiteX4" fmla="*/ 0 w 8106016"/>
                <a:gd name="connsiteY4" fmla="*/ 0 h 6887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6016" h="6887882">
                  <a:moveTo>
                    <a:pt x="0" y="0"/>
                  </a:moveTo>
                  <a:lnTo>
                    <a:pt x="8106017" y="0"/>
                  </a:lnTo>
                  <a:lnTo>
                    <a:pt x="4129413" y="6887882"/>
                  </a:lnTo>
                  <a:lnTo>
                    <a:pt x="0" y="6887882"/>
                  </a:lnTo>
                  <a:lnTo>
                    <a:pt x="0" y="0"/>
                  </a:lnTo>
                  <a:close/>
                </a:path>
              </a:pathLst>
            </a:custGeom>
            <a:solidFill>
              <a:srgbClr val="000000"/>
            </a:solidFill>
            <a:ln w="12745" cap="flat">
              <a:noFill/>
              <a:prstDash val="solid"/>
              <a:miter/>
            </a:ln>
          </p:spPr>
          <p:txBody>
            <a:bodyPr rtlCol="0" anchor="ctr"/>
            <a:lstStyle/>
            <a:p>
              <a:endParaRPr lang="en-US" dirty="0"/>
            </a:p>
          </p:txBody>
        </p:sp>
      </p:grpSp>
      <p:sp>
        <p:nvSpPr>
          <p:cNvPr id="27" name="Title 26">
            <a:extLst>
              <a:ext uri="{FF2B5EF4-FFF2-40B4-BE49-F238E27FC236}">
                <a16:creationId xmlns:a16="http://schemas.microsoft.com/office/drawing/2014/main" id="{F8FA2A95-269D-76DD-A943-D5EA63BD8DB4}"/>
              </a:ext>
            </a:extLst>
          </p:cNvPr>
          <p:cNvSpPr>
            <a:spLocks noGrp="1"/>
          </p:cNvSpPr>
          <p:nvPr>
            <p:ph type="title" hasCustomPrompt="1"/>
          </p:nvPr>
        </p:nvSpPr>
        <p:spPr>
          <a:xfrm>
            <a:off x="777240" y="1351001"/>
            <a:ext cx="5093208" cy="1453394"/>
          </a:xfrm>
        </p:spPr>
        <p:txBody>
          <a:bodyPr anchor="b" anchorCtr="0">
            <a:noAutofit/>
          </a:bodyPr>
          <a:lstStyle>
            <a:lvl1pPr>
              <a:lnSpc>
                <a:spcPct val="92000"/>
              </a:lnSpc>
              <a:defRPr sz="3400">
                <a:solidFill>
                  <a:schemeClr val="bg1"/>
                </a:solidFill>
              </a:defRPr>
            </a:lvl1pPr>
          </a:lstStyle>
          <a:p>
            <a:pPr marL="0" marR="0" lvl="0" indent="0" algn="l" defTabSz="914400" rtl="0" eaLnBrk="1" fontAlgn="auto" latinLnBrk="0" hangingPunct="1">
              <a:lnSpc>
                <a:spcPct val="92000"/>
              </a:lnSpc>
              <a:spcBef>
                <a:spcPct val="0"/>
              </a:spcBef>
              <a:spcAft>
                <a:spcPts val="0"/>
              </a:spcAft>
              <a:buClrTx/>
              <a:buSzTx/>
              <a:buFontTx/>
              <a:buNone/>
              <a:tabLst/>
              <a:defRPr/>
            </a:pPr>
            <a:r>
              <a:rPr lang="en-US"/>
              <a:t>Click to Edit H1</a:t>
            </a:r>
          </a:p>
        </p:txBody>
      </p:sp>
      <p:sp>
        <p:nvSpPr>
          <p:cNvPr id="13" name="Text Placeholder 12">
            <a:extLst>
              <a:ext uri="{FF2B5EF4-FFF2-40B4-BE49-F238E27FC236}">
                <a16:creationId xmlns:a16="http://schemas.microsoft.com/office/drawing/2014/main" id="{943604CA-C3D5-A7E7-BF25-E550EB36FF90}"/>
              </a:ext>
            </a:extLst>
          </p:cNvPr>
          <p:cNvSpPr>
            <a:spLocks noGrp="1"/>
          </p:cNvSpPr>
          <p:nvPr>
            <p:ph type="body" sz="quarter" idx="17" hasCustomPrompt="1"/>
          </p:nvPr>
        </p:nvSpPr>
        <p:spPr>
          <a:xfrm>
            <a:off x="777240" y="3023851"/>
            <a:ext cx="5093208" cy="735012"/>
          </a:xfrm>
          <a:noFill/>
        </p:spPr>
        <p:txBody>
          <a:bodyPr>
            <a:noAutofit/>
          </a:bodyPr>
          <a:lstStyle>
            <a:lvl1pPr marL="11113" indent="0">
              <a:buNone/>
              <a:defRPr>
                <a:solidFill>
                  <a:schemeClr val="accent2"/>
                </a:solidFill>
              </a:defRPr>
            </a:lvl1pPr>
          </a:lstStyle>
          <a:p>
            <a:pPr lvl="0"/>
            <a:r>
              <a:rPr lang="en-US"/>
              <a:t>Uses layout “2023 Cover Slide w/2 Speakers Black”</a:t>
            </a:r>
          </a:p>
        </p:txBody>
      </p:sp>
      <p:sp>
        <p:nvSpPr>
          <p:cNvPr id="26" name="Picture Placeholder 3">
            <a:extLst>
              <a:ext uri="{FF2B5EF4-FFF2-40B4-BE49-F238E27FC236}">
                <a16:creationId xmlns:a16="http://schemas.microsoft.com/office/drawing/2014/main" id="{84FA9298-1409-8D49-0D84-168962D5ADC6}"/>
              </a:ext>
            </a:extLst>
          </p:cNvPr>
          <p:cNvSpPr>
            <a:spLocks noGrp="1"/>
          </p:cNvSpPr>
          <p:nvPr>
            <p:ph type="pic" sz="quarter" idx="30"/>
          </p:nvPr>
        </p:nvSpPr>
        <p:spPr>
          <a:xfrm>
            <a:off x="777240" y="3758863"/>
            <a:ext cx="881536" cy="1158826"/>
          </a:xfrm>
          <a:solidFill>
            <a:schemeClr val="tx2"/>
          </a:solidFill>
        </p:spPr>
        <p:txBody>
          <a:bodyPr anchor="ctr">
            <a:normAutofit/>
          </a:bodyPr>
          <a:lstStyle>
            <a:lvl1pPr marL="11113" indent="0" algn="ctr">
              <a:buFontTx/>
              <a:buNone/>
              <a:defRPr sz="1100"/>
            </a:lvl1pPr>
          </a:lstStyle>
          <a:p>
            <a:r>
              <a:rPr lang="en-US"/>
              <a:t>Click icon to add picture</a:t>
            </a:r>
            <a:endParaRPr lang="en-US" dirty="0"/>
          </a:p>
        </p:txBody>
      </p:sp>
      <p:sp>
        <p:nvSpPr>
          <p:cNvPr id="29" name="Text Placeholder 28">
            <a:extLst>
              <a:ext uri="{FF2B5EF4-FFF2-40B4-BE49-F238E27FC236}">
                <a16:creationId xmlns:a16="http://schemas.microsoft.com/office/drawing/2014/main" id="{CF8A20C0-9A2B-344F-F8E2-1719078F701F}"/>
              </a:ext>
            </a:extLst>
          </p:cNvPr>
          <p:cNvSpPr>
            <a:spLocks noGrp="1"/>
          </p:cNvSpPr>
          <p:nvPr>
            <p:ph type="body" sz="quarter" idx="31" hasCustomPrompt="1"/>
          </p:nvPr>
        </p:nvSpPr>
        <p:spPr>
          <a:xfrm>
            <a:off x="1744881" y="3741790"/>
            <a:ext cx="3044825" cy="693738"/>
          </a:xfrm>
        </p:spPr>
        <p:txBody>
          <a:bodyPr anchor="b">
            <a:noAutofit/>
          </a:bodyPr>
          <a:lstStyle>
            <a:lvl1pPr marL="0" indent="0">
              <a:spcAft>
                <a:spcPts val="0"/>
              </a:spcAft>
              <a:buNone/>
              <a:defRPr b="1" spc="-20" baseline="0">
                <a:solidFill>
                  <a:schemeClr val="bg1"/>
                </a:solidFill>
              </a:defRPr>
            </a:lvl1pPr>
          </a:lstStyle>
          <a:p>
            <a:pPr lvl="0"/>
            <a:r>
              <a:rPr lang="en-US"/>
              <a:t>Name</a:t>
            </a:r>
          </a:p>
        </p:txBody>
      </p:sp>
      <p:sp>
        <p:nvSpPr>
          <p:cNvPr id="31" name="Text Placeholder 30">
            <a:extLst>
              <a:ext uri="{FF2B5EF4-FFF2-40B4-BE49-F238E27FC236}">
                <a16:creationId xmlns:a16="http://schemas.microsoft.com/office/drawing/2014/main" id="{012DD02D-4078-1A07-C215-9C9BF0532AEA}"/>
              </a:ext>
            </a:extLst>
          </p:cNvPr>
          <p:cNvSpPr>
            <a:spLocks noGrp="1"/>
          </p:cNvSpPr>
          <p:nvPr>
            <p:ph type="body" sz="quarter" idx="32" hasCustomPrompt="1"/>
          </p:nvPr>
        </p:nvSpPr>
        <p:spPr>
          <a:xfrm>
            <a:off x="1744881" y="4507531"/>
            <a:ext cx="3044825" cy="410158"/>
          </a:xfrm>
        </p:spPr>
        <p:txBody>
          <a:bodyPr>
            <a:noAutofit/>
          </a:bodyPr>
          <a:lstStyle>
            <a:lvl1pPr marL="0" indent="0">
              <a:spcBef>
                <a:spcPts val="600"/>
              </a:spcBef>
              <a:spcAft>
                <a:spcPts val="0"/>
              </a:spcAft>
              <a:buNone/>
              <a:defRPr sz="1200" u="none">
                <a:solidFill>
                  <a:schemeClr val="bg1"/>
                </a:solidFill>
              </a:defRPr>
            </a:lvl1pPr>
            <a:lvl5pPr marL="342900" indent="-342900">
              <a:buFont typeface="Arial" panose="020B0604020202020204" pitchFamily="34" charset="0"/>
              <a:buChar char="•"/>
              <a:defRPr/>
            </a:lvl5pPr>
          </a:lstStyle>
          <a:p>
            <a:pPr lvl="0"/>
            <a:r>
              <a:rPr lang="en-US"/>
              <a:t>Title, Company, </a:t>
            </a:r>
            <a:r>
              <a:rPr lang="en-US" err="1"/>
              <a:t>etc</a:t>
            </a:r>
            <a:endParaRPr lang="en-US"/>
          </a:p>
        </p:txBody>
      </p:sp>
      <p:sp>
        <p:nvSpPr>
          <p:cNvPr id="2" name="Picture Placeholder 3">
            <a:extLst>
              <a:ext uri="{FF2B5EF4-FFF2-40B4-BE49-F238E27FC236}">
                <a16:creationId xmlns:a16="http://schemas.microsoft.com/office/drawing/2014/main" id="{77B38547-F5E6-5833-2593-A045574605FC}"/>
              </a:ext>
            </a:extLst>
          </p:cNvPr>
          <p:cNvSpPr>
            <a:spLocks noGrp="1"/>
          </p:cNvSpPr>
          <p:nvPr>
            <p:ph type="pic" sz="quarter" idx="33"/>
          </p:nvPr>
        </p:nvSpPr>
        <p:spPr>
          <a:xfrm>
            <a:off x="1181056" y="5057263"/>
            <a:ext cx="881536" cy="1158826"/>
          </a:xfrm>
          <a:solidFill>
            <a:schemeClr val="tx2"/>
          </a:solidFill>
        </p:spPr>
        <p:txBody>
          <a:bodyPr anchor="ctr">
            <a:normAutofit/>
          </a:bodyPr>
          <a:lstStyle>
            <a:lvl1pPr marL="11113" indent="0" algn="ctr">
              <a:buFontTx/>
              <a:buNone/>
              <a:defRPr sz="1100"/>
            </a:lvl1pPr>
          </a:lstStyle>
          <a:p>
            <a:r>
              <a:rPr lang="en-US"/>
              <a:t>Click icon to add picture</a:t>
            </a:r>
            <a:endParaRPr lang="en-US" dirty="0"/>
          </a:p>
        </p:txBody>
      </p:sp>
      <p:sp>
        <p:nvSpPr>
          <p:cNvPr id="24" name="Text Placeholder 28">
            <a:extLst>
              <a:ext uri="{FF2B5EF4-FFF2-40B4-BE49-F238E27FC236}">
                <a16:creationId xmlns:a16="http://schemas.microsoft.com/office/drawing/2014/main" id="{62FC1A8B-E374-12A3-8D13-834C9BA47F61}"/>
              </a:ext>
            </a:extLst>
          </p:cNvPr>
          <p:cNvSpPr>
            <a:spLocks noGrp="1"/>
          </p:cNvSpPr>
          <p:nvPr>
            <p:ph type="body" sz="quarter" idx="34" hasCustomPrompt="1"/>
          </p:nvPr>
        </p:nvSpPr>
        <p:spPr>
          <a:xfrm>
            <a:off x="2154112" y="5046244"/>
            <a:ext cx="3044825" cy="693738"/>
          </a:xfrm>
        </p:spPr>
        <p:txBody>
          <a:bodyPr anchor="b">
            <a:noAutofit/>
          </a:bodyPr>
          <a:lstStyle>
            <a:lvl1pPr marL="0" indent="0">
              <a:spcAft>
                <a:spcPts val="0"/>
              </a:spcAft>
              <a:buNone/>
              <a:defRPr b="1" spc="-20" baseline="0">
                <a:solidFill>
                  <a:schemeClr val="bg1"/>
                </a:solidFill>
              </a:defRPr>
            </a:lvl1pPr>
          </a:lstStyle>
          <a:p>
            <a:pPr lvl="0"/>
            <a:r>
              <a:rPr lang="en-US"/>
              <a:t>Name</a:t>
            </a:r>
          </a:p>
        </p:txBody>
      </p:sp>
      <p:sp>
        <p:nvSpPr>
          <p:cNvPr id="25" name="Text Placeholder 30">
            <a:extLst>
              <a:ext uri="{FF2B5EF4-FFF2-40B4-BE49-F238E27FC236}">
                <a16:creationId xmlns:a16="http://schemas.microsoft.com/office/drawing/2014/main" id="{18219143-904D-2539-4ADE-5277CC0D4001}"/>
              </a:ext>
            </a:extLst>
          </p:cNvPr>
          <p:cNvSpPr>
            <a:spLocks noGrp="1"/>
          </p:cNvSpPr>
          <p:nvPr>
            <p:ph type="body" sz="quarter" idx="35" hasCustomPrompt="1"/>
          </p:nvPr>
        </p:nvSpPr>
        <p:spPr>
          <a:xfrm>
            <a:off x="2154112" y="5811985"/>
            <a:ext cx="3044825" cy="410158"/>
          </a:xfrm>
        </p:spPr>
        <p:txBody>
          <a:bodyPr>
            <a:noAutofit/>
          </a:bodyPr>
          <a:lstStyle>
            <a:lvl1pPr marL="0" indent="0">
              <a:spcBef>
                <a:spcPts val="600"/>
              </a:spcBef>
              <a:spcAft>
                <a:spcPts val="0"/>
              </a:spcAft>
              <a:buNone/>
              <a:defRPr sz="1200" u="none">
                <a:solidFill>
                  <a:schemeClr val="bg1"/>
                </a:solidFill>
              </a:defRPr>
            </a:lvl1pPr>
            <a:lvl5pPr marL="342900" indent="-342900">
              <a:buFont typeface="Arial" panose="020B0604020202020204" pitchFamily="34" charset="0"/>
              <a:buChar char="•"/>
              <a:defRPr/>
            </a:lvl5pPr>
          </a:lstStyle>
          <a:p>
            <a:pPr lvl="0"/>
            <a:r>
              <a:rPr lang="en-US"/>
              <a:t>Title, Company, </a:t>
            </a:r>
            <a:r>
              <a:rPr lang="en-US" err="1"/>
              <a:t>etc</a:t>
            </a:r>
            <a:endParaRPr lang="en-US"/>
          </a:p>
        </p:txBody>
      </p:sp>
      <p:sp>
        <p:nvSpPr>
          <p:cNvPr id="5" name="Slide Number Placeholder 4">
            <a:extLst>
              <a:ext uri="{FF2B5EF4-FFF2-40B4-BE49-F238E27FC236}">
                <a16:creationId xmlns:a16="http://schemas.microsoft.com/office/drawing/2014/main" id="{28F948AE-7E48-639C-E26A-9A8AB77EA743}"/>
              </a:ext>
            </a:extLst>
          </p:cNvPr>
          <p:cNvSpPr>
            <a:spLocks noGrp="1"/>
          </p:cNvSpPr>
          <p:nvPr>
            <p:ph type="sldNum" sz="quarter" idx="38"/>
          </p:nvPr>
        </p:nvSpPr>
        <p:spPr/>
        <p:txBody>
          <a:bodyPr/>
          <a:lstStyle/>
          <a:p>
            <a:fld id="{B03A8012-9C8A-A340-B848-62C2ABD4DCA7}" type="slidenum">
              <a:rPr lang="en-US" smtClean="0"/>
              <a:pPr/>
              <a:t>‹#›</a:t>
            </a:fld>
            <a:endParaRPr lang="en-US" dirty="0"/>
          </a:p>
        </p:txBody>
      </p:sp>
      <p:pic>
        <p:nvPicPr>
          <p:cNvPr id="7" name="Graphic 6">
            <a:extLst>
              <a:ext uri="{FF2B5EF4-FFF2-40B4-BE49-F238E27FC236}">
                <a16:creationId xmlns:a16="http://schemas.microsoft.com/office/drawing/2014/main" id="{1E54F025-D41B-DC02-07B3-E3B416D5528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9758" y="723269"/>
            <a:ext cx="2028548" cy="346543"/>
          </a:xfrm>
          <a:prstGeom prst="rect">
            <a:avLst/>
          </a:prstGeom>
        </p:spPr>
      </p:pic>
      <p:sp>
        <p:nvSpPr>
          <p:cNvPr id="15" name="TextBox 14">
            <a:extLst>
              <a:ext uri="{FF2B5EF4-FFF2-40B4-BE49-F238E27FC236}">
                <a16:creationId xmlns:a16="http://schemas.microsoft.com/office/drawing/2014/main" id="{21BF91B1-B318-BB37-EF35-0446662A9D23}"/>
              </a:ext>
            </a:extLst>
          </p:cNvPr>
          <p:cNvSpPr txBox="1"/>
          <p:nvPr userDrawn="1"/>
        </p:nvSpPr>
        <p:spPr>
          <a:xfrm>
            <a:off x="451925" y="6483593"/>
            <a:ext cx="2621619" cy="234951"/>
          </a:xfrm>
          <a:prstGeom prst="rect">
            <a:avLst/>
          </a:prstGeom>
          <a:noFill/>
        </p:spPr>
        <p:txBody>
          <a:bodyPr wrap="none" lIns="45720" tIns="45720" rIns="45720" bIns="45720" rtlCol="0">
            <a:noAutofit/>
          </a:bodyPr>
          <a:lstStyle/>
          <a:p>
            <a:pPr algn="l">
              <a:spcAft>
                <a:spcPts val="1200"/>
              </a:spcAft>
            </a:pPr>
            <a:r>
              <a:rPr lang="en-US" sz="700" kern="1200" dirty="0">
                <a:solidFill>
                  <a:srgbClr val="AEAEAE"/>
                </a:solidFill>
                <a:latin typeface="+mn-lt"/>
                <a:ea typeface="+mn-ea"/>
                <a:cs typeface="+mn-cs"/>
              </a:rPr>
              <a:t>Property of Rimini Street ©2023 |  Proprietary and confidential</a:t>
            </a:r>
          </a:p>
        </p:txBody>
      </p:sp>
    </p:spTree>
    <p:extLst>
      <p:ext uri="{BB962C8B-B14F-4D97-AF65-F5344CB8AC3E}">
        <p14:creationId xmlns:p14="http://schemas.microsoft.com/office/powerpoint/2010/main" val="188684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023 cover slide w/defaut photo #1 Black">
    <p:bg>
      <p:bgPr>
        <a:solidFill>
          <a:schemeClr val="bg1"/>
        </a:solidFill>
        <a:effectLst/>
      </p:bgPr>
    </p:bg>
    <p:spTree>
      <p:nvGrpSpPr>
        <p:cNvPr id="1" name=""/>
        <p:cNvGrpSpPr/>
        <p:nvPr/>
      </p:nvGrpSpPr>
      <p:grpSpPr>
        <a:xfrm>
          <a:off x="0" y="0"/>
          <a:ext cx="0" cy="0"/>
          <a:chOff x="0" y="0"/>
          <a:chExt cx="0" cy="0"/>
        </a:xfrm>
      </p:grpSpPr>
      <p:pic>
        <p:nvPicPr>
          <p:cNvPr id="5" name="Picture Placeholder 20">
            <a:extLst>
              <a:ext uri="{FF2B5EF4-FFF2-40B4-BE49-F238E27FC236}">
                <a16:creationId xmlns:a16="http://schemas.microsoft.com/office/drawing/2014/main" id="{E8BC63DB-F651-3702-47B7-BEFFBB8FFAF6}"/>
              </a:ext>
            </a:extLst>
          </p:cNvPr>
          <p:cNvPicPr>
            <a:picLocks noChangeAspect="1"/>
          </p:cNvPicPr>
          <p:nvPr userDrawn="1"/>
        </p:nvPicPr>
        <p:blipFill rotWithShape="1">
          <a:blip r:embed="rId2"/>
          <a:srcRect l="1953" t="6073" r="7921" b="1831"/>
          <a:stretch/>
        </p:blipFill>
        <p:spPr>
          <a:xfrm>
            <a:off x="4178968" y="-1"/>
            <a:ext cx="8013032" cy="6858001"/>
          </a:xfrm>
          <a:prstGeom prst="rect">
            <a:avLst/>
          </a:prstGeom>
        </p:spPr>
      </p:pic>
      <p:grpSp>
        <p:nvGrpSpPr>
          <p:cNvPr id="11" name="Group 10">
            <a:extLst>
              <a:ext uri="{FF2B5EF4-FFF2-40B4-BE49-F238E27FC236}">
                <a16:creationId xmlns:a16="http://schemas.microsoft.com/office/drawing/2014/main" id="{329BCDFC-85EA-5DA2-6775-5ED529AAE6B9}"/>
              </a:ext>
            </a:extLst>
          </p:cNvPr>
          <p:cNvGrpSpPr/>
          <p:nvPr userDrawn="1"/>
        </p:nvGrpSpPr>
        <p:grpSpPr>
          <a:xfrm>
            <a:off x="-10633" y="0"/>
            <a:ext cx="8072735" cy="6862093"/>
            <a:chOff x="0" y="0"/>
            <a:chExt cx="8072735" cy="6862093"/>
          </a:xfrm>
        </p:grpSpPr>
        <p:sp>
          <p:nvSpPr>
            <p:cNvPr id="12" name="Freeform 11">
              <a:extLst>
                <a:ext uri="{FF2B5EF4-FFF2-40B4-BE49-F238E27FC236}">
                  <a16:creationId xmlns:a16="http://schemas.microsoft.com/office/drawing/2014/main" id="{B086EF56-6F2C-9164-1471-A3A2D69095AC}"/>
                </a:ext>
              </a:extLst>
            </p:cNvPr>
            <p:cNvSpPr/>
            <p:nvPr/>
          </p:nvSpPr>
          <p:spPr>
            <a:xfrm>
              <a:off x="1270502" y="4093"/>
              <a:ext cx="6800851" cy="6858000"/>
            </a:xfrm>
            <a:custGeom>
              <a:avLst/>
              <a:gdLst>
                <a:gd name="connsiteX0" fmla="*/ 0 w 6800851"/>
                <a:gd name="connsiteY0" fmla="*/ 0 h 6841237"/>
                <a:gd name="connsiteX1" fmla="*/ 4822104 w 6800851"/>
                <a:gd name="connsiteY1" fmla="*/ 0 h 6841237"/>
                <a:gd name="connsiteX2" fmla="*/ 6800852 w 6800851"/>
                <a:gd name="connsiteY2" fmla="*/ 3420619 h 6841237"/>
                <a:gd name="connsiteX3" fmla="*/ 4822104 w 6800851"/>
                <a:gd name="connsiteY3" fmla="*/ 6841237 h 6841237"/>
                <a:gd name="connsiteX4" fmla="*/ 0 w 6800851"/>
                <a:gd name="connsiteY4" fmla="*/ 6841237 h 6841237"/>
                <a:gd name="connsiteX5" fmla="*/ 0 w 6800851"/>
                <a:gd name="connsiteY5" fmla="*/ 0 h 6841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0851" h="6841237">
                  <a:moveTo>
                    <a:pt x="0" y="0"/>
                  </a:moveTo>
                  <a:lnTo>
                    <a:pt x="4822104" y="0"/>
                  </a:lnTo>
                  <a:lnTo>
                    <a:pt x="6800852" y="3420619"/>
                  </a:lnTo>
                  <a:lnTo>
                    <a:pt x="4822104" y="6841237"/>
                  </a:lnTo>
                  <a:lnTo>
                    <a:pt x="0" y="6841237"/>
                  </a:lnTo>
                  <a:lnTo>
                    <a:pt x="0" y="0"/>
                  </a:lnTo>
                  <a:close/>
                </a:path>
              </a:pathLst>
            </a:custGeom>
            <a:solidFill>
              <a:srgbClr val="000000">
                <a:alpha val="12000"/>
              </a:srgbClr>
            </a:solidFill>
            <a:ln w="12688" cap="flat">
              <a:noFill/>
              <a:prstDash val="solid"/>
              <a:miter/>
            </a:ln>
          </p:spPr>
          <p:txBody>
            <a:bodyPr rtlCol="0" anchor="ctr"/>
            <a:lstStyle/>
            <a:p>
              <a:endParaRPr lang="en-US" b="0" dirty="0"/>
            </a:p>
          </p:txBody>
        </p:sp>
        <p:sp>
          <p:nvSpPr>
            <p:cNvPr id="14" name="Graphic 11">
              <a:extLst>
                <a:ext uri="{FF2B5EF4-FFF2-40B4-BE49-F238E27FC236}">
                  <a16:creationId xmlns:a16="http://schemas.microsoft.com/office/drawing/2014/main" id="{9C48E3B5-F473-BA3D-27D0-41371B3ADAF8}"/>
                </a:ext>
              </a:extLst>
            </p:cNvPr>
            <p:cNvSpPr/>
            <p:nvPr/>
          </p:nvSpPr>
          <p:spPr>
            <a:xfrm>
              <a:off x="0" y="2857984"/>
              <a:ext cx="6322394" cy="4004109"/>
            </a:xfrm>
            <a:custGeom>
              <a:avLst/>
              <a:gdLst>
                <a:gd name="connsiteX0" fmla="*/ 0 w 6322394"/>
                <a:gd name="connsiteY0" fmla="*/ 0 h 4004109"/>
                <a:gd name="connsiteX1" fmla="*/ 5989090 w 6322394"/>
                <a:gd name="connsiteY1" fmla="*/ 0 h 4004109"/>
                <a:gd name="connsiteX2" fmla="*/ 6322395 w 6322394"/>
                <a:gd name="connsiteY2" fmla="*/ 577455 h 4004109"/>
                <a:gd name="connsiteX3" fmla="*/ 4344506 w 6322394"/>
                <a:gd name="connsiteY3" fmla="*/ 4004109 h 4004109"/>
                <a:gd name="connsiteX4" fmla="*/ 0 w 6322394"/>
                <a:gd name="connsiteY4" fmla="*/ 4004109 h 4004109"/>
                <a:gd name="connsiteX5" fmla="*/ 0 w 6322394"/>
                <a:gd name="connsiteY5" fmla="*/ 0 h 400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22394" h="4004109">
                  <a:moveTo>
                    <a:pt x="0" y="0"/>
                  </a:moveTo>
                  <a:lnTo>
                    <a:pt x="5989090" y="0"/>
                  </a:lnTo>
                  <a:lnTo>
                    <a:pt x="6322395" y="577455"/>
                  </a:lnTo>
                  <a:lnTo>
                    <a:pt x="4344506" y="4004109"/>
                  </a:lnTo>
                  <a:lnTo>
                    <a:pt x="0" y="4004109"/>
                  </a:lnTo>
                  <a:lnTo>
                    <a:pt x="0" y="0"/>
                  </a:lnTo>
                  <a:close/>
                </a:path>
              </a:pathLst>
            </a:custGeom>
            <a:solidFill>
              <a:srgbClr val="FBE700"/>
            </a:solidFill>
            <a:ln w="12675" cap="flat">
              <a:noFill/>
              <a:prstDash val="solid"/>
              <a:miter/>
            </a:ln>
          </p:spPr>
          <p:txBody>
            <a:bodyPr rtlCol="0" anchor="ctr"/>
            <a:lstStyle/>
            <a:p>
              <a:endParaRPr lang="en-US" b="1" dirty="0"/>
            </a:p>
          </p:txBody>
        </p:sp>
        <p:sp>
          <p:nvSpPr>
            <p:cNvPr id="15" name="Graphic 14">
              <a:extLst>
                <a:ext uri="{FF2B5EF4-FFF2-40B4-BE49-F238E27FC236}">
                  <a16:creationId xmlns:a16="http://schemas.microsoft.com/office/drawing/2014/main" id="{AFE65280-5DD4-8098-EECC-7664457BBF22}"/>
                </a:ext>
              </a:extLst>
            </p:cNvPr>
            <p:cNvSpPr>
              <a:spLocks noChangeAspect="1"/>
            </p:cNvSpPr>
            <p:nvPr/>
          </p:nvSpPr>
          <p:spPr>
            <a:xfrm>
              <a:off x="1886" y="0"/>
              <a:ext cx="8070849" cy="6858000"/>
            </a:xfrm>
            <a:custGeom>
              <a:avLst/>
              <a:gdLst>
                <a:gd name="connsiteX0" fmla="*/ 0 w 8106016"/>
                <a:gd name="connsiteY0" fmla="*/ 0 h 6887882"/>
                <a:gd name="connsiteX1" fmla="*/ 8106017 w 8106016"/>
                <a:gd name="connsiteY1" fmla="*/ 0 h 6887882"/>
                <a:gd name="connsiteX2" fmla="*/ 4129413 w 8106016"/>
                <a:gd name="connsiteY2" fmla="*/ 6887882 h 6887882"/>
                <a:gd name="connsiteX3" fmla="*/ 0 w 8106016"/>
                <a:gd name="connsiteY3" fmla="*/ 6887882 h 6887882"/>
                <a:gd name="connsiteX4" fmla="*/ 0 w 8106016"/>
                <a:gd name="connsiteY4" fmla="*/ 0 h 6887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6016" h="6887882">
                  <a:moveTo>
                    <a:pt x="0" y="0"/>
                  </a:moveTo>
                  <a:lnTo>
                    <a:pt x="8106017" y="0"/>
                  </a:lnTo>
                  <a:lnTo>
                    <a:pt x="4129413" y="6887882"/>
                  </a:lnTo>
                  <a:lnTo>
                    <a:pt x="0" y="6887882"/>
                  </a:lnTo>
                  <a:lnTo>
                    <a:pt x="0" y="0"/>
                  </a:lnTo>
                  <a:close/>
                </a:path>
              </a:pathLst>
            </a:custGeom>
            <a:solidFill>
              <a:srgbClr val="000000"/>
            </a:solidFill>
            <a:ln w="12745" cap="flat">
              <a:noFill/>
              <a:prstDash val="solid"/>
              <a:miter/>
            </a:ln>
          </p:spPr>
          <p:txBody>
            <a:bodyPr rtlCol="0" anchor="ctr"/>
            <a:lstStyle/>
            <a:p>
              <a:endParaRPr lang="en-US" dirty="0"/>
            </a:p>
          </p:txBody>
        </p:sp>
      </p:grpSp>
      <p:sp>
        <p:nvSpPr>
          <p:cNvPr id="27" name="Title 26">
            <a:extLst>
              <a:ext uri="{FF2B5EF4-FFF2-40B4-BE49-F238E27FC236}">
                <a16:creationId xmlns:a16="http://schemas.microsoft.com/office/drawing/2014/main" id="{F8FA2A95-269D-76DD-A943-D5EA63BD8DB4}"/>
              </a:ext>
            </a:extLst>
          </p:cNvPr>
          <p:cNvSpPr>
            <a:spLocks noGrp="1"/>
          </p:cNvSpPr>
          <p:nvPr>
            <p:ph type="title" hasCustomPrompt="1"/>
          </p:nvPr>
        </p:nvSpPr>
        <p:spPr>
          <a:xfrm>
            <a:off x="777240" y="1371600"/>
            <a:ext cx="5093208" cy="2286000"/>
          </a:xfrm>
        </p:spPr>
        <p:txBody>
          <a:bodyPr anchor="b" anchorCtr="0">
            <a:noAutofit/>
          </a:bodyPr>
          <a:lstStyle>
            <a:lvl1pPr>
              <a:lnSpc>
                <a:spcPct val="92000"/>
              </a:lnSpc>
              <a:defRPr sz="3400">
                <a:solidFill>
                  <a:schemeClr val="bg1"/>
                </a:solidFill>
              </a:defRPr>
            </a:lvl1pPr>
          </a:lstStyle>
          <a:p>
            <a:pPr marL="0" marR="0" lvl="0" indent="0" algn="l" defTabSz="914400" rtl="0" eaLnBrk="1" fontAlgn="auto" latinLnBrk="0" hangingPunct="1">
              <a:lnSpc>
                <a:spcPct val="92000"/>
              </a:lnSpc>
              <a:spcBef>
                <a:spcPct val="0"/>
              </a:spcBef>
              <a:spcAft>
                <a:spcPts val="0"/>
              </a:spcAft>
              <a:buClrTx/>
              <a:buSzTx/>
              <a:buFontTx/>
              <a:buNone/>
              <a:tabLst/>
              <a:defRPr/>
            </a:pPr>
            <a:r>
              <a:rPr lang="en-US"/>
              <a:t>Click to Edit H1</a:t>
            </a:r>
          </a:p>
        </p:txBody>
      </p:sp>
      <p:sp>
        <p:nvSpPr>
          <p:cNvPr id="13" name="Text Placeholder 12">
            <a:extLst>
              <a:ext uri="{FF2B5EF4-FFF2-40B4-BE49-F238E27FC236}">
                <a16:creationId xmlns:a16="http://schemas.microsoft.com/office/drawing/2014/main" id="{943604CA-C3D5-A7E7-BF25-E550EB36FF90}"/>
              </a:ext>
            </a:extLst>
          </p:cNvPr>
          <p:cNvSpPr>
            <a:spLocks noGrp="1"/>
          </p:cNvSpPr>
          <p:nvPr>
            <p:ph type="body" sz="quarter" idx="17" hasCustomPrompt="1"/>
          </p:nvPr>
        </p:nvSpPr>
        <p:spPr>
          <a:xfrm>
            <a:off x="777240" y="3877056"/>
            <a:ext cx="4494051" cy="735012"/>
          </a:xfrm>
          <a:solidFill>
            <a:schemeClr val="tx1"/>
          </a:solidFill>
        </p:spPr>
        <p:txBody>
          <a:bodyPr>
            <a:noAutofit/>
          </a:bodyPr>
          <a:lstStyle>
            <a:lvl1pPr marL="11113" indent="0">
              <a:buNone/>
              <a:defRPr>
                <a:solidFill>
                  <a:schemeClr val="accent2"/>
                </a:solidFill>
              </a:defRPr>
            </a:lvl1pPr>
          </a:lstStyle>
          <a:p>
            <a:pPr lvl="0"/>
            <a:r>
              <a:rPr lang="en-US"/>
              <a:t>Uses layout “2023 cover slide w/</a:t>
            </a:r>
            <a:r>
              <a:rPr lang="en-US" err="1"/>
              <a:t>defaut</a:t>
            </a:r>
            <a:r>
              <a:rPr lang="en-US"/>
              <a:t> photo #1 Black”</a:t>
            </a:r>
          </a:p>
        </p:txBody>
      </p:sp>
      <p:pic>
        <p:nvPicPr>
          <p:cNvPr id="9" name="Graphic 8">
            <a:extLst>
              <a:ext uri="{FF2B5EF4-FFF2-40B4-BE49-F238E27FC236}">
                <a16:creationId xmlns:a16="http://schemas.microsoft.com/office/drawing/2014/main" id="{95F94B85-3BCD-FC43-1457-007A72E1298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59758" y="723269"/>
            <a:ext cx="2028548" cy="346543"/>
          </a:xfrm>
          <a:prstGeom prst="rect">
            <a:avLst/>
          </a:prstGeom>
        </p:spPr>
      </p:pic>
      <p:sp>
        <p:nvSpPr>
          <p:cNvPr id="16" name="TextBox 15">
            <a:extLst>
              <a:ext uri="{FF2B5EF4-FFF2-40B4-BE49-F238E27FC236}">
                <a16:creationId xmlns:a16="http://schemas.microsoft.com/office/drawing/2014/main" id="{EB3E1340-41BF-9091-2FAF-3F5B9851303A}"/>
              </a:ext>
            </a:extLst>
          </p:cNvPr>
          <p:cNvSpPr txBox="1"/>
          <p:nvPr userDrawn="1"/>
        </p:nvSpPr>
        <p:spPr>
          <a:xfrm>
            <a:off x="451925" y="6483593"/>
            <a:ext cx="2621619" cy="234951"/>
          </a:xfrm>
          <a:prstGeom prst="rect">
            <a:avLst/>
          </a:prstGeom>
          <a:noFill/>
        </p:spPr>
        <p:txBody>
          <a:bodyPr wrap="none" lIns="45720" tIns="45720" rIns="45720" bIns="45720" rtlCol="0">
            <a:noAutofit/>
          </a:bodyPr>
          <a:lstStyle/>
          <a:p>
            <a:pPr algn="l">
              <a:spcAft>
                <a:spcPts val="1200"/>
              </a:spcAft>
            </a:pPr>
            <a:r>
              <a:rPr lang="en-US" sz="700" kern="1200" dirty="0">
                <a:solidFill>
                  <a:srgbClr val="AEAEAE"/>
                </a:solidFill>
                <a:latin typeface="+mn-lt"/>
                <a:ea typeface="+mn-ea"/>
                <a:cs typeface="+mn-cs"/>
              </a:rPr>
              <a:t>Property of Rimini Street ©2023 |  Proprietary and confidential</a:t>
            </a:r>
          </a:p>
        </p:txBody>
      </p:sp>
    </p:spTree>
    <p:extLst>
      <p:ext uri="{BB962C8B-B14F-4D97-AF65-F5344CB8AC3E}">
        <p14:creationId xmlns:p14="http://schemas.microsoft.com/office/powerpoint/2010/main" val="394516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023 cover slide w/defaut photo #2 Black">
    <p:bg>
      <p:bgPr>
        <a:solidFill>
          <a:schemeClr val="bg1"/>
        </a:solidFill>
        <a:effectLst/>
      </p:bgPr>
    </p:bg>
    <p:spTree>
      <p:nvGrpSpPr>
        <p:cNvPr id="1" name=""/>
        <p:cNvGrpSpPr/>
        <p:nvPr/>
      </p:nvGrpSpPr>
      <p:grpSpPr>
        <a:xfrm>
          <a:off x="0" y="0"/>
          <a:ext cx="0" cy="0"/>
          <a:chOff x="0" y="0"/>
          <a:chExt cx="0" cy="0"/>
        </a:xfrm>
      </p:grpSpPr>
      <p:pic>
        <p:nvPicPr>
          <p:cNvPr id="5" name="Picture Placeholder 20">
            <a:extLst>
              <a:ext uri="{FF2B5EF4-FFF2-40B4-BE49-F238E27FC236}">
                <a16:creationId xmlns:a16="http://schemas.microsoft.com/office/drawing/2014/main" id="{E8BC63DB-F651-3702-47B7-BEFFBB8FFAF6}"/>
              </a:ext>
            </a:extLst>
          </p:cNvPr>
          <p:cNvPicPr>
            <a:picLocks noChangeAspect="1"/>
          </p:cNvPicPr>
          <p:nvPr userDrawn="1"/>
        </p:nvPicPr>
        <p:blipFill rotWithShape="1">
          <a:blip r:embed="rId2"/>
          <a:srcRect t="11667" b="11667"/>
          <a:stretch/>
        </p:blipFill>
        <p:spPr>
          <a:xfrm>
            <a:off x="1905948" y="-1"/>
            <a:ext cx="10286052" cy="6857367"/>
          </a:xfrm>
          <a:prstGeom prst="rect">
            <a:avLst/>
          </a:prstGeom>
        </p:spPr>
      </p:pic>
      <p:grpSp>
        <p:nvGrpSpPr>
          <p:cNvPr id="4" name="Group 3">
            <a:extLst>
              <a:ext uri="{FF2B5EF4-FFF2-40B4-BE49-F238E27FC236}">
                <a16:creationId xmlns:a16="http://schemas.microsoft.com/office/drawing/2014/main" id="{6EA1CB0B-243E-8DE1-0E7A-195C1A3C2A19}"/>
              </a:ext>
            </a:extLst>
          </p:cNvPr>
          <p:cNvGrpSpPr/>
          <p:nvPr userDrawn="1"/>
        </p:nvGrpSpPr>
        <p:grpSpPr>
          <a:xfrm>
            <a:off x="-11575" y="0"/>
            <a:ext cx="8072735" cy="6862093"/>
            <a:chOff x="0" y="0"/>
            <a:chExt cx="8072735" cy="6862093"/>
          </a:xfrm>
        </p:grpSpPr>
        <p:sp>
          <p:nvSpPr>
            <p:cNvPr id="6" name="Freeform 5">
              <a:extLst>
                <a:ext uri="{FF2B5EF4-FFF2-40B4-BE49-F238E27FC236}">
                  <a16:creationId xmlns:a16="http://schemas.microsoft.com/office/drawing/2014/main" id="{C133FA0E-6185-60EC-CF90-433269652A52}"/>
                </a:ext>
              </a:extLst>
            </p:cNvPr>
            <p:cNvSpPr/>
            <p:nvPr/>
          </p:nvSpPr>
          <p:spPr>
            <a:xfrm>
              <a:off x="1270502" y="4093"/>
              <a:ext cx="6800851" cy="6858000"/>
            </a:xfrm>
            <a:custGeom>
              <a:avLst/>
              <a:gdLst>
                <a:gd name="connsiteX0" fmla="*/ 0 w 6800851"/>
                <a:gd name="connsiteY0" fmla="*/ 0 h 6841237"/>
                <a:gd name="connsiteX1" fmla="*/ 4822104 w 6800851"/>
                <a:gd name="connsiteY1" fmla="*/ 0 h 6841237"/>
                <a:gd name="connsiteX2" fmla="*/ 6800852 w 6800851"/>
                <a:gd name="connsiteY2" fmla="*/ 3420619 h 6841237"/>
                <a:gd name="connsiteX3" fmla="*/ 4822104 w 6800851"/>
                <a:gd name="connsiteY3" fmla="*/ 6841237 h 6841237"/>
                <a:gd name="connsiteX4" fmla="*/ 0 w 6800851"/>
                <a:gd name="connsiteY4" fmla="*/ 6841237 h 6841237"/>
                <a:gd name="connsiteX5" fmla="*/ 0 w 6800851"/>
                <a:gd name="connsiteY5" fmla="*/ 0 h 6841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0851" h="6841237">
                  <a:moveTo>
                    <a:pt x="0" y="0"/>
                  </a:moveTo>
                  <a:lnTo>
                    <a:pt x="4822104" y="0"/>
                  </a:lnTo>
                  <a:lnTo>
                    <a:pt x="6800852" y="3420619"/>
                  </a:lnTo>
                  <a:lnTo>
                    <a:pt x="4822104" y="6841237"/>
                  </a:lnTo>
                  <a:lnTo>
                    <a:pt x="0" y="6841237"/>
                  </a:lnTo>
                  <a:lnTo>
                    <a:pt x="0" y="0"/>
                  </a:lnTo>
                  <a:close/>
                </a:path>
              </a:pathLst>
            </a:custGeom>
            <a:solidFill>
              <a:schemeClr val="bg1">
                <a:alpha val="38000"/>
              </a:schemeClr>
            </a:solidFill>
            <a:ln w="12688" cap="flat">
              <a:noFill/>
              <a:prstDash val="solid"/>
              <a:miter/>
            </a:ln>
          </p:spPr>
          <p:txBody>
            <a:bodyPr rtlCol="0" anchor="ctr"/>
            <a:lstStyle/>
            <a:p>
              <a:endParaRPr lang="en-US" b="0" dirty="0"/>
            </a:p>
          </p:txBody>
        </p:sp>
        <p:sp>
          <p:nvSpPr>
            <p:cNvPr id="11" name="Graphic 11">
              <a:extLst>
                <a:ext uri="{FF2B5EF4-FFF2-40B4-BE49-F238E27FC236}">
                  <a16:creationId xmlns:a16="http://schemas.microsoft.com/office/drawing/2014/main" id="{737EED65-DE56-C4DC-9507-E9F0AAEC180E}"/>
                </a:ext>
              </a:extLst>
            </p:cNvPr>
            <p:cNvSpPr/>
            <p:nvPr/>
          </p:nvSpPr>
          <p:spPr>
            <a:xfrm>
              <a:off x="0" y="2857350"/>
              <a:ext cx="6322394" cy="4004109"/>
            </a:xfrm>
            <a:custGeom>
              <a:avLst/>
              <a:gdLst>
                <a:gd name="connsiteX0" fmla="*/ 0 w 6322394"/>
                <a:gd name="connsiteY0" fmla="*/ 0 h 4004109"/>
                <a:gd name="connsiteX1" fmla="*/ 5989090 w 6322394"/>
                <a:gd name="connsiteY1" fmla="*/ 0 h 4004109"/>
                <a:gd name="connsiteX2" fmla="*/ 6322395 w 6322394"/>
                <a:gd name="connsiteY2" fmla="*/ 577455 h 4004109"/>
                <a:gd name="connsiteX3" fmla="*/ 4344506 w 6322394"/>
                <a:gd name="connsiteY3" fmla="*/ 4004109 h 4004109"/>
                <a:gd name="connsiteX4" fmla="*/ 0 w 6322394"/>
                <a:gd name="connsiteY4" fmla="*/ 4004109 h 4004109"/>
                <a:gd name="connsiteX5" fmla="*/ 0 w 6322394"/>
                <a:gd name="connsiteY5" fmla="*/ 0 h 400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22394" h="4004109">
                  <a:moveTo>
                    <a:pt x="0" y="0"/>
                  </a:moveTo>
                  <a:lnTo>
                    <a:pt x="5989090" y="0"/>
                  </a:lnTo>
                  <a:lnTo>
                    <a:pt x="6322395" y="577455"/>
                  </a:lnTo>
                  <a:lnTo>
                    <a:pt x="4344506" y="4004109"/>
                  </a:lnTo>
                  <a:lnTo>
                    <a:pt x="0" y="4004109"/>
                  </a:lnTo>
                  <a:lnTo>
                    <a:pt x="0" y="0"/>
                  </a:lnTo>
                  <a:close/>
                </a:path>
              </a:pathLst>
            </a:custGeom>
            <a:solidFill>
              <a:srgbClr val="FBE232"/>
            </a:solidFill>
            <a:ln w="12675" cap="flat">
              <a:solidFill>
                <a:srgbClr val="FBE232"/>
              </a:solidFill>
              <a:prstDash val="solid"/>
              <a:miter/>
            </a:ln>
          </p:spPr>
          <p:txBody>
            <a:bodyPr rtlCol="0" anchor="ctr"/>
            <a:lstStyle/>
            <a:p>
              <a:endParaRPr lang="en-US" b="1" dirty="0">
                <a:highlight>
                  <a:srgbClr val="FFFF00"/>
                </a:highlight>
              </a:endParaRPr>
            </a:p>
          </p:txBody>
        </p:sp>
        <p:sp>
          <p:nvSpPr>
            <p:cNvPr id="12" name="Graphic 14">
              <a:extLst>
                <a:ext uri="{FF2B5EF4-FFF2-40B4-BE49-F238E27FC236}">
                  <a16:creationId xmlns:a16="http://schemas.microsoft.com/office/drawing/2014/main" id="{52CCFC3A-5208-6370-E3B1-0698CCBBB027}"/>
                </a:ext>
              </a:extLst>
            </p:cNvPr>
            <p:cNvSpPr>
              <a:spLocks noChangeAspect="1"/>
            </p:cNvSpPr>
            <p:nvPr/>
          </p:nvSpPr>
          <p:spPr>
            <a:xfrm>
              <a:off x="1886" y="0"/>
              <a:ext cx="8070849" cy="6858000"/>
            </a:xfrm>
            <a:custGeom>
              <a:avLst/>
              <a:gdLst>
                <a:gd name="connsiteX0" fmla="*/ 0 w 8106016"/>
                <a:gd name="connsiteY0" fmla="*/ 0 h 6887882"/>
                <a:gd name="connsiteX1" fmla="*/ 8106017 w 8106016"/>
                <a:gd name="connsiteY1" fmla="*/ 0 h 6887882"/>
                <a:gd name="connsiteX2" fmla="*/ 4129413 w 8106016"/>
                <a:gd name="connsiteY2" fmla="*/ 6887882 h 6887882"/>
                <a:gd name="connsiteX3" fmla="*/ 0 w 8106016"/>
                <a:gd name="connsiteY3" fmla="*/ 6887882 h 6887882"/>
                <a:gd name="connsiteX4" fmla="*/ 0 w 8106016"/>
                <a:gd name="connsiteY4" fmla="*/ 0 h 6887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6016" h="6887882">
                  <a:moveTo>
                    <a:pt x="0" y="0"/>
                  </a:moveTo>
                  <a:lnTo>
                    <a:pt x="8106017" y="0"/>
                  </a:lnTo>
                  <a:lnTo>
                    <a:pt x="4129413" y="6887882"/>
                  </a:lnTo>
                  <a:lnTo>
                    <a:pt x="0" y="6887882"/>
                  </a:lnTo>
                  <a:lnTo>
                    <a:pt x="0" y="0"/>
                  </a:lnTo>
                  <a:close/>
                </a:path>
              </a:pathLst>
            </a:custGeom>
            <a:solidFill>
              <a:srgbClr val="000000"/>
            </a:solidFill>
            <a:ln w="12745" cap="flat">
              <a:noFill/>
              <a:prstDash val="solid"/>
              <a:miter/>
            </a:ln>
          </p:spPr>
          <p:txBody>
            <a:bodyPr rtlCol="0" anchor="ctr"/>
            <a:lstStyle/>
            <a:p>
              <a:endParaRPr lang="en-US" dirty="0"/>
            </a:p>
          </p:txBody>
        </p:sp>
      </p:grpSp>
      <p:sp>
        <p:nvSpPr>
          <p:cNvPr id="27" name="Title 26">
            <a:extLst>
              <a:ext uri="{FF2B5EF4-FFF2-40B4-BE49-F238E27FC236}">
                <a16:creationId xmlns:a16="http://schemas.microsoft.com/office/drawing/2014/main" id="{F8FA2A95-269D-76DD-A943-D5EA63BD8DB4}"/>
              </a:ext>
            </a:extLst>
          </p:cNvPr>
          <p:cNvSpPr>
            <a:spLocks noGrp="1"/>
          </p:cNvSpPr>
          <p:nvPr>
            <p:ph type="title" hasCustomPrompt="1"/>
          </p:nvPr>
        </p:nvSpPr>
        <p:spPr>
          <a:xfrm>
            <a:off x="777240" y="1371600"/>
            <a:ext cx="5093208" cy="2286000"/>
          </a:xfrm>
        </p:spPr>
        <p:txBody>
          <a:bodyPr anchor="b" anchorCtr="0">
            <a:noAutofit/>
          </a:bodyPr>
          <a:lstStyle>
            <a:lvl1pPr>
              <a:lnSpc>
                <a:spcPct val="92000"/>
              </a:lnSpc>
              <a:defRPr sz="3400">
                <a:solidFill>
                  <a:schemeClr val="bg1"/>
                </a:solidFill>
              </a:defRPr>
            </a:lvl1pPr>
          </a:lstStyle>
          <a:p>
            <a:pPr marL="0" marR="0" lvl="0" indent="0" algn="l" defTabSz="914400" rtl="0" eaLnBrk="1" fontAlgn="auto" latinLnBrk="0" hangingPunct="1">
              <a:lnSpc>
                <a:spcPct val="92000"/>
              </a:lnSpc>
              <a:spcBef>
                <a:spcPct val="0"/>
              </a:spcBef>
              <a:spcAft>
                <a:spcPts val="0"/>
              </a:spcAft>
              <a:buClrTx/>
              <a:buSzTx/>
              <a:buFontTx/>
              <a:buNone/>
              <a:tabLst/>
              <a:defRPr/>
            </a:pPr>
            <a:r>
              <a:rPr lang="en-US"/>
              <a:t>Click to Edit H1</a:t>
            </a:r>
          </a:p>
        </p:txBody>
      </p:sp>
      <p:sp>
        <p:nvSpPr>
          <p:cNvPr id="13" name="Text Placeholder 12">
            <a:extLst>
              <a:ext uri="{FF2B5EF4-FFF2-40B4-BE49-F238E27FC236}">
                <a16:creationId xmlns:a16="http://schemas.microsoft.com/office/drawing/2014/main" id="{943604CA-C3D5-A7E7-BF25-E550EB36FF90}"/>
              </a:ext>
            </a:extLst>
          </p:cNvPr>
          <p:cNvSpPr>
            <a:spLocks noGrp="1"/>
          </p:cNvSpPr>
          <p:nvPr>
            <p:ph type="body" sz="quarter" idx="17" hasCustomPrompt="1"/>
          </p:nvPr>
        </p:nvSpPr>
        <p:spPr>
          <a:xfrm>
            <a:off x="777240" y="3877056"/>
            <a:ext cx="4494051" cy="735012"/>
          </a:xfrm>
          <a:solidFill>
            <a:schemeClr val="tx1"/>
          </a:solidFill>
        </p:spPr>
        <p:txBody>
          <a:bodyPr>
            <a:noAutofit/>
          </a:bodyPr>
          <a:lstStyle>
            <a:lvl1pPr marL="11113" indent="0">
              <a:buNone/>
              <a:defRPr>
                <a:solidFill>
                  <a:schemeClr val="accent2"/>
                </a:solidFill>
              </a:defRPr>
            </a:lvl1pPr>
          </a:lstStyle>
          <a:p>
            <a:pPr lvl="0"/>
            <a:r>
              <a:rPr lang="en-US"/>
              <a:t>Uses layout “2023 cover slide w/</a:t>
            </a:r>
            <a:r>
              <a:rPr lang="en-US" err="1"/>
              <a:t>defaut</a:t>
            </a:r>
            <a:r>
              <a:rPr lang="en-US"/>
              <a:t> photo #1 Black”</a:t>
            </a:r>
          </a:p>
        </p:txBody>
      </p:sp>
      <p:sp>
        <p:nvSpPr>
          <p:cNvPr id="14" name="TextBox 13">
            <a:extLst>
              <a:ext uri="{FF2B5EF4-FFF2-40B4-BE49-F238E27FC236}">
                <a16:creationId xmlns:a16="http://schemas.microsoft.com/office/drawing/2014/main" id="{0CA4395C-D6AE-5297-765A-CA14FD02F36C}"/>
              </a:ext>
            </a:extLst>
          </p:cNvPr>
          <p:cNvSpPr txBox="1"/>
          <p:nvPr userDrawn="1"/>
        </p:nvSpPr>
        <p:spPr>
          <a:xfrm>
            <a:off x="451925" y="6483593"/>
            <a:ext cx="2621619" cy="234951"/>
          </a:xfrm>
          <a:prstGeom prst="rect">
            <a:avLst/>
          </a:prstGeom>
          <a:noFill/>
        </p:spPr>
        <p:txBody>
          <a:bodyPr wrap="none" lIns="45720" tIns="45720" rIns="45720" bIns="45720" rtlCol="0">
            <a:noAutofit/>
          </a:bodyPr>
          <a:lstStyle/>
          <a:p>
            <a:pPr algn="l">
              <a:spcAft>
                <a:spcPts val="1200"/>
              </a:spcAft>
            </a:pPr>
            <a:r>
              <a:rPr lang="en-US" sz="700" kern="1200" dirty="0">
                <a:solidFill>
                  <a:srgbClr val="AEAEAE"/>
                </a:solidFill>
                <a:latin typeface="+mn-lt"/>
                <a:ea typeface="+mn-ea"/>
                <a:cs typeface="+mn-cs"/>
              </a:rPr>
              <a:t>Property of Rimini Street ©2023 |  Proprietary and confidential</a:t>
            </a:r>
          </a:p>
        </p:txBody>
      </p:sp>
      <p:pic>
        <p:nvPicPr>
          <p:cNvPr id="7" name="Picture 6">
            <a:extLst>
              <a:ext uri="{FF2B5EF4-FFF2-40B4-BE49-F238E27FC236}">
                <a16:creationId xmlns:a16="http://schemas.microsoft.com/office/drawing/2014/main" id="{02165BCC-A169-F07F-CB2F-CB831D647569}"/>
              </a:ext>
            </a:extLst>
          </p:cNvPr>
          <p:cNvPicPr>
            <a:picLocks noChangeAspect="1"/>
          </p:cNvPicPr>
          <p:nvPr userDrawn="1"/>
        </p:nvPicPr>
        <p:blipFill>
          <a:blip r:embed="rId3"/>
          <a:stretch>
            <a:fillRect/>
          </a:stretch>
        </p:blipFill>
        <p:spPr>
          <a:xfrm>
            <a:off x="720242" y="254191"/>
            <a:ext cx="2353302" cy="564662"/>
          </a:xfrm>
          <a:prstGeom prst="rect">
            <a:avLst/>
          </a:prstGeom>
        </p:spPr>
      </p:pic>
    </p:spTree>
    <p:extLst>
      <p:ext uri="{BB962C8B-B14F-4D97-AF65-F5344CB8AC3E}">
        <p14:creationId xmlns:p14="http://schemas.microsoft.com/office/powerpoint/2010/main" val="133751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023 cover slide w/defaut photo #3 Black">
    <p:bg>
      <p:bgPr>
        <a:solidFill>
          <a:schemeClr val="bg1"/>
        </a:solidFill>
        <a:effectLst/>
      </p:bgPr>
    </p:bg>
    <p:spTree>
      <p:nvGrpSpPr>
        <p:cNvPr id="1" name=""/>
        <p:cNvGrpSpPr/>
        <p:nvPr/>
      </p:nvGrpSpPr>
      <p:grpSpPr>
        <a:xfrm>
          <a:off x="0" y="0"/>
          <a:ext cx="0" cy="0"/>
          <a:chOff x="0" y="0"/>
          <a:chExt cx="0" cy="0"/>
        </a:xfrm>
      </p:grpSpPr>
      <p:pic>
        <p:nvPicPr>
          <p:cNvPr id="5" name="Picture Placeholder 20">
            <a:extLst>
              <a:ext uri="{FF2B5EF4-FFF2-40B4-BE49-F238E27FC236}">
                <a16:creationId xmlns:a16="http://schemas.microsoft.com/office/drawing/2014/main" id="{E8BC63DB-F651-3702-47B7-BEFFBB8FFAF6}"/>
              </a:ext>
            </a:extLst>
          </p:cNvPr>
          <p:cNvPicPr>
            <a:picLocks noChangeAspect="1"/>
          </p:cNvPicPr>
          <p:nvPr userDrawn="1"/>
        </p:nvPicPr>
        <p:blipFill rotWithShape="1">
          <a:blip r:embed="rId2"/>
          <a:srcRect l="87" t="1957" r="87" b="1966"/>
          <a:stretch/>
        </p:blipFill>
        <p:spPr>
          <a:xfrm>
            <a:off x="3913330" y="0"/>
            <a:ext cx="8278670" cy="6857368"/>
          </a:xfrm>
          <a:prstGeom prst="rect">
            <a:avLst/>
          </a:prstGeom>
        </p:spPr>
      </p:pic>
      <p:grpSp>
        <p:nvGrpSpPr>
          <p:cNvPr id="7" name="Group 6">
            <a:extLst>
              <a:ext uri="{FF2B5EF4-FFF2-40B4-BE49-F238E27FC236}">
                <a16:creationId xmlns:a16="http://schemas.microsoft.com/office/drawing/2014/main" id="{C84D9130-E095-77E5-D783-C4CC07247784}"/>
              </a:ext>
            </a:extLst>
          </p:cNvPr>
          <p:cNvGrpSpPr/>
          <p:nvPr userDrawn="1"/>
        </p:nvGrpSpPr>
        <p:grpSpPr>
          <a:xfrm>
            <a:off x="-11575" y="0"/>
            <a:ext cx="8072735" cy="6862093"/>
            <a:chOff x="0" y="0"/>
            <a:chExt cx="8072735" cy="6862093"/>
          </a:xfrm>
        </p:grpSpPr>
        <p:sp>
          <p:nvSpPr>
            <p:cNvPr id="9" name="Freeform 8">
              <a:extLst>
                <a:ext uri="{FF2B5EF4-FFF2-40B4-BE49-F238E27FC236}">
                  <a16:creationId xmlns:a16="http://schemas.microsoft.com/office/drawing/2014/main" id="{DFC69C77-938B-1641-B40B-A8B370B682BB}"/>
                </a:ext>
              </a:extLst>
            </p:cNvPr>
            <p:cNvSpPr/>
            <p:nvPr/>
          </p:nvSpPr>
          <p:spPr>
            <a:xfrm>
              <a:off x="1270502" y="4093"/>
              <a:ext cx="6800851" cy="6858000"/>
            </a:xfrm>
            <a:custGeom>
              <a:avLst/>
              <a:gdLst>
                <a:gd name="connsiteX0" fmla="*/ 0 w 6800851"/>
                <a:gd name="connsiteY0" fmla="*/ 0 h 6841237"/>
                <a:gd name="connsiteX1" fmla="*/ 4822104 w 6800851"/>
                <a:gd name="connsiteY1" fmla="*/ 0 h 6841237"/>
                <a:gd name="connsiteX2" fmla="*/ 6800852 w 6800851"/>
                <a:gd name="connsiteY2" fmla="*/ 3420619 h 6841237"/>
                <a:gd name="connsiteX3" fmla="*/ 4822104 w 6800851"/>
                <a:gd name="connsiteY3" fmla="*/ 6841237 h 6841237"/>
                <a:gd name="connsiteX4" fmla="*/ 0 w 6800851"/>
                <a:gd name="connsiteY4" fmla="*/ 6841237 h 6841237"/>
                <a:gd name="connsiteX5" fmla="*/ 0 w 6800851"/>
                <a:gd name="connsiteY5" fmla="*/ 0 h 6841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0851" h="6841237">
                  <a:moveTo>
                    <a:pt x="0" y="0"/>
                  </a:moveTo>
                  <a:lnTo>
                    <a:pt x="4822104" y="0"/>
                  </a:lnTo>
                  <a:lnTo>
                    <a:pt x="6800852" y="3420619"/>
                  </a:lnTo>
                  <a:lnTo>
                    <a:pt x="4822104" y="6841237"/>
                  </a:lnTo>
                  <a:lnTo>
                    <a:pt x="0" y="6841237"/>
                  </a:lnTo>
                  <a:lnTo>
                    <a:pt x="0" y="0"/>
                  </a:lnTo>
                  <a:close/>
                </a:path>
              </a:pathLst>
            </a:custGeom>
            <a:solidFill>
              <a:srgbClr val="000000">
                <a:alpha val="12000"/>
              </a:srgbClr>
            </a:solidFill>
            <a:ln w="12688" cap="flat">
              <a:noFill/>
              <a:prstDash val="solid"/>
              <a:miter/>
            </a:ln>
          </p:spPr>
          <p:txBody>
            <a:bodyPr rtlCol="0" anchor="ctr"/>
            <a:lstStyle/>
            <a:p>
              <a:endParaRPr lang="en-US" b="0" dirty="0"/>
            </a:p>
          </p:txBody>
        </p:sp>
        <p:sp>
          <p:nvSpPr>
            <p:cNvPr id="11" name="Graphic 11">
              <a:extLst>
                <a:ext uri="{FF2B5EF4-FFF2-40B4-BE49-F238E27FC236}">
                  <a16:creationId xmlns:a16="http://schemas.microsoft.com/office/drawing/2014/main" id="{57E1CD7E-629A-4B40-857A-D85C40D2E9B8}"/>
                </a:ext>
              </a:extLst>
            </p:cNvPr>
            <p:cNvSpPr/>
            <p:nvPr/>
          </p:nvSpPr>
          <p:spPr>
            <a:xfrm>
              <a:off x="0" y="2857352"/>
              <a:ext cx="6322394" cy="4004109"/>
            </a:xfrm>
            <a:custGeom>
              <a:avLst/>
              <a:gdLst>
                <a:gd name="connsiteX0" fmla="*/ 0 w 6322394"/>
                <a:gd name="connsiteY0" fmla="*/ 0 h 4004109"/>
                <a:gd name="connsiteX1" fmla="*/ 5989090 w 6322394"/>
                <a:gd name="connsiteY1" fmla="*/ 0 h 4004109"/>
                <a:gd name="connsiteX2" fmla="*/ 6322395 w 6322394"/>
                <a:gd name="connsiteY2" fmla="*/ 577455 h 4004109"/>
                <a:gd name="connsiteX3" fmla="*/ 4344506 w 6322394"/>
                <a:gd name="connsiteY3" fmla="*/ 4004109 h 4004109"/>
                <a:gd name="connsiteX4" fmla="*/ 0 w 6322394"/>
                <a:gd name="connsiteY4" fmla="*/ 4004109 h 4004109"/>
                <a:gd name="connsiteX5" fmla="*/ 0 w 6322394"/>
                <a:gd name="connsiteY5" fmla="*/ 0 h 400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22394" h="4004109">
                  <a:moveTo>
                    <a:pt x="0" y="0"/>
                  </a:moveTo>
                  <a:lnTo>
                    <a:pt x="5989090" y="0"/>
                  </a:lnTo>
                  <a:lnTo>
                    <a:pt x="6322395" y="577455"/>
                  </a:lnTo>
                  <a:lnTo>
                    <a:pt x="4344506" y="4004109"/>
                  </a:lnTo>
                  <a:lnTo>
                    <a:pt x="0" y="4004109"/>
                  </a:lnTo>
                  <a:lnTo>
                    <a:pt x="0" y="0"/>
                  </a:lnTo>
                  <a:close/>
                </a:path>
              </a:pathLst>
            </a:custGeom>
            <a:solidFill>
              <a:srgbClr val="FBE232"/>
            </a:solidFill>
            <a:ln w="12675" cap="flat">
              <a:noFill/>
              <a:prstDash val="solid"/>
              <a:miter/>
            </a:ln>
          </p:spPr>
          <p:txBody>
            <a:bodyPr rtlCol="0" anchor="ctr"/>
            <a:lstStyle/>
            <a:p>
              <a:endParaRPr lang="en-US" b="1" dirty="0">
                <a:highlight>
                  <a:srgbClr val="FFFF00"/>
                </a:highlight>
              </a:endParaRPr>
            </a:p>
          </p:txBody>
        </p:sp>
        <p:sp>
          <p:nvSpPr>
            <p:cNvPr id="12" name="Graphic 14">
              <a:extLst>
                <a:ext uri="{FF2B5EF4-FFF2-40B4-BE49-F238E27FC236}">
                  <a16:creationId xmlns:a16="http://schemas.microsoft.com/office/drawing/2014/main" id="{E4E3DCA2-64D1-B42C-200F-E85E9AE62B15}"/>
                </a:ext>
              </a:extLst>
            </p:cNvPr>
            <p:cNvSpPr>
              <a:spLocks noChangeAspect="1"/>
            </p:cNvSpPr>
            <p:nvPr/>
          </p:nvSpPr>
          <p:spPr>
            <a:xfrm>
              <a:off x="1886" y="0"/>
              <a:ext cx="8070849" cy="6858000"/>
            </a:xfrm>
            <a:custGeom>
              <a:avLst/>
              <a:gdLst>
                <a:gd name="connsiteX0" fmla="*/ 0 w 8106016"/>
                <a:gd name="connsiteY0" fmla="*/ 0 h 6887882"/>
                <a:gd name="connsiteX1" fmla="*/ 8106017 w 8106016"/>
                <a:gd name="connsiteY1" fmla="*/ 0 h 6887882"/>
                <a:gd name="connsiteX2" fmla="*/ 4129413 w 8106016"/>
                <a:gd name="connsiteY2" fmla="*/ 6887882 h 6887882"/>
                <a:gd name="connsiteX3" fmla="*/ 0 w 8106016"/>
                <a:gd name="connsiteY3" fmla="*/ 6887882 h 6887882"/>
                <a:gd name="connsiteX4" fmla="*/ 0 w 8106016"/>
                <a:gd name="connsiteY4" fmla="*/ 0 h 6887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6016" h="6887882">
                  <a:moveTo>
                    <a:pt x="0" y="0"/>
                  </a:moveTo>
                  <a:lnTo>
                    <a:pt x="8106017" y="0"/>
                  </a:lnTo>
                  <a:lnTo>
                    <a:pt x="4129413" y="6887882"/>
                  </a:lnTo>
                  <a:lnTo>
                    <a:pt x="0" y="6887882"/>
                  </a:lnTo>
                  <a:lnTo>
                    <a:pt x="0" y="0"/>
                  </a:lnTo>
                  <a:close/>
                </a:path>
              </a:pathLst>
            </a:custGeom>
            <a:solidFill>
              <a:srgbClr val="000000"/>
            </a:solidFill>
            <a:ln w="12745" cap="flat">
              <a:noFill/>
              <a:prstDash val="solid"/>
              <a:miter/>
            </a:ln>
          </p:spPr>
          <p:txBody>
            <a:bodyPr rtlCol="0" anchor="ctr"/>
            <a:lstStyle/>
            <a:p>
              <a:endParaRPr lang="en-US" dirty="0"/>
            </a:p>
          </p:txBody>
        </p:sp>
      </p:grpSp>
      <p:sp>
        <p:nvSpPr>
          <p:cNvPr id="27" name="Title 26">
            <a:extLst>
              <a:ext uri="{FF2B5EF4-FFF2-40B4-BE49-F238E27FC236}">
                <a16:creationId xmlns:a16="http://schemas.microsoft.com/office/drawing/2014/main" id="{F8FA2A95-269D-76DD-A943-D5EA63BD8DB4}"/>
              </a:ext>
            </a:extLst>
          </p:cNvPr>
          <p:cNvSpPr>
            <a:spLocks noGrp="1"/>
          </p:cNvSpPr>
          <p:nvPr>
            <p:ph type="title" hasCustomPrompt="1"/>
          </p:nvPr>
        </p:nvSpPr>
        <p:spPr>
          <a:xfrm>
            <a:off x="777240" y="1371600"/>
            <a:ext cx="5093208" cy="2286000"/>
          </a:xfrm>
        </p:spPr>
        <p:txBody>
          <a:bodyPr anchor="b" anchorCtr="0">
            <a:noAutofit/>
          </a:bodyPr>
          <a:lstStyle>
            <a:lvl1pPr>
              <a:lnSpc>
                <a:spcPct val="92000"/>
              </a:lnSpc>
              <a:defRPr sz="3400">
                <a:solidFill>
                  <a:schemeClr val="bg1"/>
                </a:solidFill>
              </a:defRPr>
            </a:lvl1pPr>
          </a:lstStyle>
          <a:p>
            <a:pPr marL="0" marR="0" lvl="0" indent="0" algn="l" defTabSz="914400" rtl="0" eaLnBrk="1" fontAlgn="auto" latinLnBrk="0" hangingPunct="1">
              <a:lnSpc>
                <a:spcPct val="92000"/>
              </a:lnSpc>
              <a:spcBef>
                <a:spcPct val="0"/>
              </a:spcBef>
              <a:spcAft>
                <a:spcPts val="0"/>
              </a:spcAft>
              <a:buClrTx/>
              <a:buSzTx/>
              <a:buFontTx/>
              <a:buNone/>
              <a:tabLst/>
              <a:defRPr/>
            </a:pPr>
            <a:r>
              <a:rPr lang="en-US"/>
              <a:t>Click to Edit H1</a:t>
            </a:r>
          </a:p>
        </p:txBody>
      </p:sp>
      <p:sp>
        <p:nvSpPr>
          <p:cNvPr id="13" name="Text Placeholder 12">
            <a:extLst>
              <a:ext uri="{FF2B5EF4-FFF2-40B4-BE49-F238E27FC236}">
                <a16:creationId xmlns:a16="http://schemas.microsoft.com/office/drawing/2014/main" id="{943604CA-C3D5-A7E7-BF25-E550EB36FF90}"/>
              </a:ext>
            </a:extLst>
          </p:cNvPr>
          <p:cNvSpPr>
            <a:spLocks noGrp="1"/>
          </p:cNvSpPr>
          <p:nvPr>
            <p:ph type="body" sz="quarter" idx="17" hasCustomPrompt="1"/>
          </p:nvPr>
        </p:nvSpPr>
        <p:spPr>
          <a:xfrm>
            <a:off x="777240" y="3877056"/>
            <a:ext cx="4494051" cy="735012"/>
          </a:xfrm>
          <a:solidFill>
            <a:schemeClr val="tx1"/>
          </a:solidFill>
        </p:spPr>
        <p:txBody>
          <a:bodyPr>
            <a:noAutofit/>
          </a:bodyPr>
          <a:lstStyle>
            <a:lvl1pPr marL="11113" indent="0">
              <a:buNone/>
              <a:defRPr>
                <a:solidFill>
                  <a:schemeClr val="accent2"/>
                </a:solidFill>
              </a:defRPr>
            </a:lvl1pPr>
          </a:lstStyle>
          <a:p>
            <a:pPr lvl="0"/>
            <a:r>
              <a:rPr lang="en-US"/>
              <a:t>Uses layout “2023 cover slide w/</a:t>
            </a:r>
            <a:r>
              <a:rPr lang="en-US" err="1"/>
              <a:t>defaut</a:t>
            </a:r>
            <a:r>
              <a:rPr lang="en-US"/>
              <a:t> photo #3 Black”</a:t>
            </a:r>
          </a:p>
        </p:txBody>
      </p:sp>
      <p:sp>
        <p:nvSpPr>
          <p:cNvPr id="4" name="Slide Number Placeholder 3">
            <a:extLst>
              <a:ext uri="{FF2B5EF4-FFF2-40B4-BE49-F238E27FC236}">
                <a16:creationId xmlns:a16="http://schemas.microsoft.com/office/drawing/2014/main" id="{E8232E56-FDAC-0C37-23B8-8C4D457D5739}"/>
              </a:ext>
            </a:extLst>
          </p:cNvPr>
          <p:cNvSpPr>
            <a:spLocks noGrp="1"/>
          </p:cNvSpPr>
          <p:nvPr>
            <p:ph type="sldNum" sz="quarter" idx="26"/>
          </p:nvPr>
        </p:nvSpPr>
        <p:spPr/>
        <p:txBody>
          <a:bodyPr/>
          <a:lstStyle/>
          <a:p>
            <a:fld id="{B03A8012-9C8A-A340-B848-62C2ABD4DCA7}" type="slidenum">
              <a:rPr lang="en-US" smtClean="0"/>
              <a:pPr/>
              <a:t>‹#›</a:t>
            </a:fld>
            <a:endParaRPr lang="en-US" dirty="0"/>
          </a:p>
        </p:txBody>
      </p:sp>
      <p:sp>
        <p:nvSpPr>
          <p:cNvPr id="14" name="TextBox 13">
            <a:extLst>
              <a:ext uri="{FF2B5EF4-FFF2-40B4-BE49-F238E27FC236}">
                <a16:creationId xmlns:a16="http://schemas.microsoft.com/office/drawing/2014/main" id="{7740863B-6A5B-77B5-71FF-ACB09FE7CCA3}"/>
              </a:ext>
            </a:extLst>
          </p:cNvPr>
          <p:cNvSpPr txBox="1"/>
          <p:nvPr userDrawn="1"/>
        </p:nvSpPr>
        <p:spPr>
          <a:xfrm>
            <a:off x="451925" y="6483593"/>
            <a:ext cx="2621619" cy="234951"/>
          </a:xfrm>
          <a:prstGeom prst="rect">
            <a:avLst/>
          </a:prstGeom>
          <a:noFill/>
        </p:spPr>
        <p:txBody>
          <a:bodyPr wrap="none" lIns="45720" tIns="45720" rIns="45720" bIns="45720" rtlCol="0">
            <a:noAutofit/>
          </a:bodyPr>
          <a:lstStyle/>
          <a:p>
            <a:pPr algn="l">
              <a:spcAft>
                <a:spcPts val="1200"/>
              </a:spcAft>
            </a:pPr>
            <a:r>
              <a:rPr lang="en-US" sz="700" kern="1200" dirty="0">
                <a:solidFill>
                  <a:srgbClr val="AEAEAE"/>
                </a:solidFill>
                <a:latin typeface="+mn-lt"/>
                <a:ea typeface="+mn-ea"/>
                <a:cs typeface="+mn-cs"/>
              </a:rPr>
              <a:t>Property of Rimini Street ©2023 |  Proprietary and confidential</a:t>
            </a:r>
          </a:p>
        </p:txBody>
      </p:sp>
      <p:pic>
        <p:nvPicPr>
          <p:cNvPr id="2" name="Picture 1">
            <a:extLst>
              <a:ext uri="{FF2B5EF4-FFF2-40B4-BE49-F238E27FC236}">
                <a16:creationId xmlns:a16="http://schemas.microsoft.com/office/drawing/2014/main" id="{C5EE7549-BB52-A051-9FA4-5ADBF2155BCB}"/>
              </a:ext>
            </a:extLst>
          </p:cNvPr>
          <p:cNvPicPr>
            <a:picLocks noChangeAspect="1"/>
          </p:cNvPicPr>
          <p:nvPr userDrawn="1"/>
        </p:nvPicPr>
        <p:blipFill>
          <a:blip r:embed="rId3"/>
          <a:stretch>
            <a:fillRect/>
          </a:stretch>
        </p:blipFill>
        <p:spPr>
          <a:xfrm>
            <a:off x="720242" y="254191"/>
            <a:ext cx="2353302" cy="564662"/>
          </a:xfrm>
          <a:prstGeom prst="rect">
            <a:avLst/>
          </a:prstGeom>
        </p:spPr>
      </p:pic>
    </p:spTree>
    <p:extLst>
      <p:ext uri="{BB962C8B-B14F-4D97-AF65-F5344CB8AC3E}">
        <p14:creationId xmlns:p14="http://schemas.microsoft.com/office/powerpoint/2010/main" val="116828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023 cover slide w/defaut photo #4 Black">
    <p:bg>
      <p:bgPr>
        <a:solidFill>
          <a:schemeClr val="bg1"/>
        </a:solidFill>
        <a:effectLst/>
      </p:bgPr>
    </p:bg>
    <p:spTree>
      <p:nvGrpSpPr>
        <p:cNvPr id="1" name=""/>
        <p:cNvGrpSpPr/>
        <p:nvPr/>
      </p:nvGrpSpPr>
      <p:grpSpPr>
        <a:xfrm>
          <a:off x="0" y="0"/>
          <a:ext cx="0" cy="0"/>
          <a:chOff x="0" y="0"/>
          <a:chExt cx="0" cy="0"/>
        </a:xfrm>
      </p:grpSpPr>
      <p:pic>
        <p:nvPicPr>
          <p:cNvPr id="5" name="Picture Placeholder 20">
            <a:extLst>
              <a:ext uri="{FF2B5EF4-FFF2-40B4-BE49-F238E27FC236}">
                <a16:creationId xmlns:a16="http://schemas.microsoft.com/office/drawing/2014/main" id="{E8BC63DB-F651-3702-47B7-BEFFBB8FFAF6}"/>
              </a:ext>
            </a:extLst>
          </p:cNvPr>
          <p:cNvPicPr>
            <a:picLocks noChangeAspect="1"/>
          </p:cNvPicPr>
          <p:nvPr userDrawn="1"/>
        </p:nvPicPr>
        <p:blipFill>
          <a:blip r:embed="rId2"/>
          <a:srcRect/>
          <a:stretch/>
        </p:blipFill>
        <p:spPr>
          <a:xfrm>
            <a:off x="3992443" y="0"/>
            <a:ext cx="8199557" cy="6857368"/>
          </a:xfrm>
          <a:prstGeom prst="rect">
            <a:avLst/>
          </a:prstGeom>
        </p:spPr>
      </p:pic>
      <p:grpSp>
        <p:nvGrpSpPr>
          <p:cNvPr id="6" name="Group 5">
            <a:extLst>
              <a:ext uri="{FF2B5EF4-FFF2-40B4-BE49-F238E27FC236}">
                <a16:creationId xmlns:a16="http://schemas.microsoft.com/office/drawing/2014/main" id="{2EB25E68-4B37-F545-D4BF-3F519D77B50D}"/>
              </a:ext>
            </a:extLst>
          </p:cNvPr>
          <p:cNvGrpSpPr/>
          <p:nvPr userDrawn="1"/>
        </p:nvGrpSpPr>
        <p:grpSpPr>
          <a:xfrm>
            <a:off x="-9689" y="0"/>
            <a:ext cx="8081042" cy="6862093"/>
            <a:chOff x="-9689" y="0"/>
            <a:chExt cx="8081042" cy="6862093"/>
          </a:xfrm>
        </p:grpSpPr>
        <p:sp>
          <p:nvSpPr>
            <p:cNvPr id="7" name="Freeform 6">
              <a:extLst>
                <a:ext uri="{FF2B5EF4-FFF2-40B4-BE49-F238E27FC236}">
                  <a16:creationId xmlns:a16="http://schemas.microsoft.com/office/drawing/2014/main" id="{038A7940-4687-F65D-C5AE-654985A1EF3C}"/>
                </a:ext>
              </a:extLst>
            </p:cNvPr>
            <p:cNvSpPr/>
            <p:nvPr/>
          </p:nvSpPr>
          <p:spPr>
            <a:xfrm>
              <a:off x="1270502" y="4093"/>
              <a:ext cx="6800851" cy="6858000"/>
            </a:xfrm>
            <a:custGeom>
              <a:avLst/>
              <a:gdLst>
                <a:gd name="connsiteX0" fmla="*/ 0 w 6800851"/>
                <a:gd name="connsiteY0" fmla="*/ 0 h 6841237"/>
                <a:gd name="connsiteX1" fmla="*/ 4822104 w 6800851"/>
                <a:gd name="connsiteY1" fmla="*/ 0 h 6841237"/>
                <a:gd name="connsiteX2" fmla="*/ 6800852 w 6800851"/>
                <a:gd name="connsiteY2" fmla="*/ 3420619 h 6841237"/>
                <a:gd name="connsiteX3" fmla="*/ 4822104 w 6800851"/>
                <a:gd name="connsiteY3" fmla="*/ 6841237 h 6841237"/>
                <a:gd name="connsiteX4" fmla="*/ 0 w 6800851"/>
                <a:gd name="connsiteY4" fmla="*/ 6841237 h 6841237"/>
                <a:gd name="connsiteX5" fmla="*/ 0 w 6800851"/>
                <a:gd name="connsiteY5" fmla="*/ 0 h 6841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0851" h="6841237">
                  <a:moveTo>
                    <a:pt x="0" y="0"/>
                  </a:moveTo>
                  <a:lnTo>
                    <a:pt x="4822104" y="0"/>
                  </a:lnTo>
                  <a:lnTo>
                    <a:pt x="6800852" y="3420619"/>
                  </a:lnTo>
                  <a:lnTo>
                    <a:pt x="4822104" y="6841237"/>
                  </a:lnTo>
                  <a:lnTo>
                    <a:pt x="0" y="6841237"/>
                  </a:lnTo>
                  <a:lnTo>
                    <a:pt x="0" y="0"/>
                  </a:lnTo>
                  <a:close/>
                </a:path>
              </a:pathLst>
            </a:custGeom>
            <a:solidFill>
              <a:schemeClr val="bg1">
                <a:alpha val="25000"/>
              </a:schemeClr>
            </a:solidFill>
            <a:ln w="12688" cap="flat">
              <a:noFill/>
              <a:prstDash val="solid"/>
              <a:miter/>
            </a:ln>
          </p:spPr>
          <p:txBody>
            <a:bodyPr rtlCol="0" anchor="ctr"/>
            <a:lstStyle/>
            <a:p>
              <a:endParaRPr lang="en-US" b="0" dirty="0"/>
            </a:p>
          </p:txBody>
        </p:sp>
        <p:sp>
          <p:nvSpPr>
            <p:cNvPr id="9" name="Graphic 11">
              <a:extLst>
                <a:ext uri="{FF2B5EF4-FFF2-40B4-BE49-F238E27FC236}">
                  <a16:creationId xmlns:a16="http://schemas.microsoft.com/office/drawing/2014/main" id="{58E531E0-E78E-4809-F5FD-6476B097C933}"/>
                </a:ext>
              </a:extLst>
            </p:cNvPr>
            <p:cNvSpPr/>
            <p:nvPr/>
          </p:nvSpPr>
          <p:spPr>
            <a:xfrm>
              <a:off x="0" y="2857352"/>
              <a:ext cx="6322394" cy="4004109"/>
            </a:xfrm>
            <a:custGeom>
              <a:avLst/>
              <a:gdLst>
                <a:gd name="connsiteX0" fmla="*/ 0 w 6322394"/>
                <a:gd name="connsiteY0" fmla="*/ 0 h 4004109"/>
                <a:gd name="connsiteX1" fmla="*/ 5989090 w 6322394"/>
                <a:gd name="connsiteY1" fmla="*/ 0 h 4004109"/>
                <a:gd name="connsiteX2" fmla="*/ 6322395 w 6322394"/>
                <a:gd name="connsiteY2" fmla="*/ 577455 h 4004109"/>
                <a:gd name="connsiteX3" fmla="*/ 4344506 w 6322394"/>
                <a:gd name="connsiteY3" fmla="*/ 4004109 h 4004109"/>
                <a:gd name="connsiteX4" fmla="*/ 0 w 6322394"/>
                <a:gd name="connsiteY4" fmla="*/ 4004109 h 4004109"/>
                <a:gd name="connsiteX5" fmla="*/ 0 w 6322394"/>
                <a:gd name="connsiteY5" fmla="*/ 0 h 400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22394" h="4004109">
                  <a:moveTo>
                    <a:pt x="0" y="0"/>
                  </a:moveTo>
                  <a:lnTo>
                    <a:pt x="5989090" y="0"/>
                  </a:lnTo>
                  <a:lnTo>
                    <a:pt x="6322395" y="577455"/>
                  </a:lnTo>
                  <a:lnTo>
                    <a:pt x="4344506" y="4004109"/>
                  </a:lnTo>
                  <a:lnTo>
                    <a:pt x="0" y="4004109"/>
                  </a:lnTo>
                  <a:lnTo>
                    <a:pt x="0" y="0"/>
                  </a:lnTo>
                  <a:close/>
                </a:path>
              </a:pathLst>
            </a:custGeom>
            <a:solidFill>
              <a:srgbClr val="FBE232"/>
            </a:solidFill>
            <a:ln w="12675" cap="flat">
              <a:noFill/>
              <a:prstDash val="solid"/>
              <a:miter/>
            </a:ln>
          </p:spPr>
          <p:txBody>
            <a:bodyPr rtlCol="0" anchor="ctr"/>
            <a:lstStyle/>
            <a:p>
              <a:endParaRPr lang="en-US" b="1" dirty="0">
                <a:highlight>
                  <a:srgbClr val="FFFF00"/>
                </a:highlight>
              </a:endParaRPr>
            </a:p>
          </p:txBody>
        </p:sp>
        <p:sp>
          <p:nvSpPr>
            <p:cNvPr id="11" name="Graphic 14">
              <a:extLst>
                <a:ext uri="{FF2B5EF4-FFF2-40B4-BE49-F238E27FC236}">
                  <a16:creationId xmlns:a16="http://schemas.microsoft.com/office/drawing/2014/main" id="{09E30AD3-3F6C-0B2C-7F4A-1E19A39100D1}"/>
                </a:ext>
              </a:extLst>
            </p:cNvPr>
            <p:cNvSpPr>
              <a:spLocks noChangeAspect="1"/>
            </p:cNvSpPr>
            <p:nvPr/>
          </p:nvSpPr>
          <p:spPr>
            <a:xfrm>
              <a:off x="-9689" y="0"/>
              <a:ext cx="8070849" cy="6858000"/>
            </a:xfrm>
            <a:custGeom>
              <a:avLst/>
              <a:gdLst>
                <a:gd name="connsiteX0" fmla="*/ 0 w 8106016"/>
                <a:gd name="connsiteY0" fmla="*/ 0 h 6887882"/>
                <a:gd name="connsiteX1" fmla="*/ 8106017 w 8106016"/>
                <a:gd name="connsiteY1" fmla="*/ 0 h 6887882"/>
                <a:gd name="connsiteX2" fmla="*/ 4129413 w 8106016"/>
                <a:gd name="connsiteY2" fmla="*/ 6887882 h 6887882"/>
                <a:gd name="connsiteX3" fmla="*/ 0 w 8106016"/>
                <a:gd name="connsiteY3" fmla="*/ 6887882 h 6887882"/>
                <a:gd name="connsiteX4" fmla="*/ 0 w 8106016"/>
                <a:gd name="connsiteY4" fmla="*/ 0 h 6887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6016" h="6887882">
                  <a:moveTo>
                    <a:pt x="0" y="0"/>
                  </a:moveTo>
                  <a:lnTo>
                    <a:pt x="8106017" y="0"/>
                  </a:lnTo>
                  <a:lnTo>
                    <a:pt x="4129413" y="6887882"/>
                  </a:lnTo>
                  <a:lnTo>
                    <a:pt x="0" y="6887882"/>
                  </a:lnTo>
                  <a:lnTo>
                    <a:pt x="0" y="0"/>
                  </a:lnTo>
                  <a:close/>
                </a:path>
              </a:pathLst>
            </a:custGeom>
            <a:solidFill>
              <a:srgbClr val="000000"/>
            </a:solidFill>
            <a:ln w="12745" cap="flat">
              <a:noFill/>
              <a:prstDash val="solid"/>
              <a:miter/>
            </a:ln>
          </p:spPr>
          <p:txBody>
            <a:bodyPr rtlCol="0" anchor="ctr"/>
            <a:lstStyle/>
            <a:p>
              <a:endParaRPr lang="en-US" dirty="0"/>
            </a:p>
          </p:txBody>
        </p:sp>
      </p:grpSp>
      <p:sp>
        <p:nvSpPr>
          <p:cNvPr id="27" name="Title 26">
            <a:extLst>
              <a:ext uri="{FF2B5EF4-FFF2-40B4-BE49-F238E27FC236}">
                <a16:creationId xmlns:a16="http://schemas.microsoft.com/office/drawing/2014/main" id="{F8FA2A95-269D-76DD-A943-D5EA63BD8DB4}"/>
              </a:ext>
            </a:extLst>
          </p:cNvPr>
          <p:cNvSpPr>
            <a:spLocks noGrp="1"/>
          </p:cNvSpPr>
          <p:nvPr>
            <p:ph type="title" hasCustomPrompt="1"/>
          </p:nvPr>
        </p:nvSpPr>
        <p:spPr>
          <a:xfrm>
            <a:off x="777240" y="1371600"/>
            <a:ext cx="5093208" cy="2286000"/>
          </a:xfrm>
        </p:spPr>
        <p:txBody>
          <a:bodyPr anchor="b" anchorCtr="0">
            <a:noAutofit/>
          </a:bodyPr>
          <a:lstStyle>
            <a:lvl1pPr>
              <a:lnSpc>
                <a:spcPct val="92000"/>
              </a:lnSpc>
              <a:defRPr sz="3400">
                <a:solidFill>
                  <a:schemeClr val="bg1"/>
                </a:solidFill>
              </a:defRPr>
            </a:lvl1pPr>
          </a:lstStyle>
          <a:p>
            <a:pPr marL="0" marR="0" lvl="0" indent="0" algn="l" defTabSz="914400" rtl="0" eaLnBrk="1" fontAlgn="auto" latinLnBrk="0" hangingPunct="1">
              <a:lnSpc>
                <a:spcPct val="92000"/>
              </a:lnSpc>
              <a:spcBef>
                <a:spcPct val="0"/>
              </a:spcBef>
              <a:spcAft>
                <a:spcPts val="0"/>
              </a:spcAft>
              <a:buClrTx/>
              <a:buSzTx/>
              <a:buFontTx/>
              <a:buNone/>
              <a:tabLst/>
              <a:defRPr/>
            </a:pPr>
            <a:r>
              <a:rPr lang="en-US"/>
              <a:t>Click to Edit H1</a:t>
            </a:r>
          </a:p>
        </p:txBody>
      </p:sp>
      <p:sp>
        <p:nvSpPr>
          <p:cNvPr id="13" name="Text Placeholder 12">
            <a:extLst>
              <a:ext uri="{FF2B5EF4-FFF2-40B4-BE49-F238E27FC236}">
                <a16:creationId xmlns:a16="http://schemas.microsoft.com/office/drawing/2014/main" id="{943604CA-C3D5-A7E7-BF25-E550EB36FF90}"/>
              </a:ext>
            </a:extLst>
          </p:cNvPr>
          <p:cNvSpPr>
            <a:spLocks noGrp="1"/>
          </p:cNvSpPr>
          <p:nvPr>
            <p:ph type="body" sz="quarter" idx="17" hasCustomPrompt="1"/>
          </p:nvPr>
        </p:nvSpPr>
        <p:spPr>
          <a:xfrm>
            <a:off x="777240" y="3877056"/>
            <a:ext cx="4494051" cy="735012"/>
          </a:xfrm>
          <a:noFill/>
        </p:spPr>
        <p:txBody>
          <a:bodyPr>
            <a:noAutofit/>
          </a:bodyPr>
          <a:lstStyle>
            <a:lvl1pPr marL="11113" indent="0">
              <a:buNone/>
              <a:defRPr>
                <a:solidFill>
                  <a:schemeClr val="accent2"/>
                </a:solidFill>
              </a:defRPr>
            </a:lvl1pPr>
          </a:lstStyle>
          <a:p>
            <a:pPr lvl="0"/>
            <a:r>
              <a:rPr lang="en-US" dirty="0"/>
              <a:t>Uses layout “2023 cover slide w/default photo #3 Black”</a:t>
            </a:r>
          </a:p>
        </p:txBody>
      </p:sp>
      <p:pic>
        <p:nvPicPr>
          <p:cNvPr id="4" name="Graphic 3">
            <a:extLst>
              <a:ext uri="{FF2B5EF4-FFF2-40B4-BE49-F238E27FC236}">
                <a16:creationId xmlns:a16="http://schemas.microsoft.com/office/drawing/2014/main" id="{607A27F8-D091-8DE1-F185-C6D95A13B05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59758" y="723269"/>
            <a:ext cx="2028548" cy="346543"/>
          </a:xfrm>
          <a:prstGeom prst="rect">
            <a:avLst/>
          </a:prstGeom>
        </p:spPr>
      </p:pic>
      <p:sp>
        <p:nvSpPr>
          <p:cNvPr id="12" name="TextBox 11">
            <a:extLst>
              <a:ext uri="{FF2B5EF4-FFF2-40B4-BE49-F238E27FC236}">
                <a16:creationId xmlns:a16="http://schemas.microsoft.com/office/drawing/2014/main" id="{B5F1B7B0-852B-A70F-06BA-1A3043A461AB}"/>
              </a:ext>
            </a:extLst>
          </p:cNvPr>
          <p:cNvSpPr txBox="1"/>
          <p:nvPr userDrawn="1"/>
        </p:nvSpPr>
        <p:spPr>
          <a:xfrm>
            <a:off x="451925" y="6483593"/>
            <a:ext cx="2621619" cy="234951"/>
          </a:xfrm>
          <a:prstGeom prst="rect">
            <a:avLst/>
          </a:prstGeom>
          <a:noFill/>
        </p:spPr>
        <p:txBody>
          <a:bodyPr wrap="none" lIns="45720" tIns="45720" rIns="45720" bIns="45720" rtlCol="0">
            <a:noAutofit/>
          </a:bodyPr>
          <a:lstStyle/>
          <a:p>
            <a:pPr algn="l">
              <a:spcAft>
                <a:spcPts val="1200"/>
              </a:spcAft>
            </a:pPr>
            <a:r>
              <a:rPr lang="en-US" sz="700" kern="1200" dirty="0">
                <a:solidFill>
                  <a:srgbClr val="AEAEAE"/>
                </a:solidFill>
                <a:latin typeface="+mn-lt"/>
                <a:ea typeface="+mn-ea"/>
                <a:cs typeface="+mn-cs"/>
              </a:rPr>
              <a:t>Property of Rimini Street ©2023 |  Proprietary and confidential</a:t>
            </a:r>
          </a:p>
        </p:txBody>
      </p:sp>
    </p:spTree>
    <p:extLst>
      <p:ext uri="{BB962C8B-B14F-4D97-AF65-F5344CB8AC3E}">
        <p14:creationId xmlns:p14="http://schemas.microsoft.com/office/powerpoint/2010/main" val="1209850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023 breaker w/custom photo black">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45C6D7B0-7B71-CECA-3878-FA880C1249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87480" y="3123406"/>
            <a:ext cx="611187" cy="611187"/>
          </a:xfrm>
          <a:prstGeom prst="rect">
            <a:avLst/>
          </a:prstGeom>
        </p:spPr>
      </p:pic>
      <p:grpSp>
        <p:nvGrpSpPr>
          <p:cNvPr id="5" name="Group 4">
            <a:extLst>
              <a:ext uri="{FF2B5EF4-FFF2-40B4-BE49-F238E27FC236}">
                <a16:creationId xmlns:a16="http://schemas.microsoft.com/office/drawing/2014/main" id="{BB2E2C0F-5E45-960C-F1F6-1C4C1E80A102}"/>
              </a:ext>
            </a:extLst>
          </p:cNvPr>
          <p:cNvGrpSpPr/>
          <p:nvPr userDrawn="1"/>
        </p:nvGrpSpPr>
        <p:grpSpPr>
          <a:xfrm>
            <a:off x="-11575" y="0"/>
            <a:ext cx="8072735" cy="6862093"/>
            <a:chOff x="0" y="0"/>
            <a:chExt cx="8072735" cy="6862093"/>
          </a:xfrm>
        </p:grpSpPr>
        <p:sp>
          <p:nvSpPr>
            <p:cNvPr id="7" name="Freeform 6">
              <a:extLst>
                <a:ext uri="{FF2B5EF4-FFF2-40B4-BE49-F238E27FC236}">
                  <a16:creationId xmlns:a16="http://schemas.microsoft.com/office/drawing/2014/main" id="{84F351F8-4C5A-8D69-BD50-8E5FABF129B4}"/>
                </a:ext>
              </a:extLst>
            </p:cNvPr>
            <p:cNvSpPr/>
            <p:nvPr/>
          </p:nvSpPr>
          <p:spPr>
            <a:xfrm>
              <a:off x="1270502" y="4093"/>
              <a:ext cx="6800851" cy="6858000"/>
            </a:xfrm>
            <a:custGeom>
              <a:avLst/>
              <a:gdLst>
                <a:gd name="connsiteX0" fmla="*/ 0 w 6800851"/>
                <a:gd name="connsiteY0" fmla="*/ 0 h 6841237"/>
                <a:gd name="connsiteX1" fmla="*/ 4822104 w 6800851"/>
                <a:gd name="connsiteY1" fmla="*/ 0 h 6841237"/>
                <a:gd name="connsiteX2" fmla="*/ 6800852 w 6800851"/>
                <a:gd name="connsiteY2" fmla="*/ 3420619 h 6841237"/>
                <a:gd name="connsiteX3" fmla="*/ 4822104 w 6800851"/>
                <a:gd name="connsiteY3" fmla="*/ 6841237 h 6841237"/>
                <a:gd name="connsiteX4" fmla="*/ 0 w 6800851"/>
                <a:gd name="connsiteY4" fmla="*/ 6841237 h 6841237"/>
                <a:gd name="connsiteX5" fmla="*/ 0 w 6800851"/>
                <a:gd name="connsiteY5" fmla="*/ 0 h 6841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0851" h="6841237">
                  <a:moveTo>
                    <a:pt x="0" y="0"/>
                  </a:moveTo>
                  <a:lnTo>
                    <a:pt x="4822104" y="0"/>
                  </a:lnTo>
                  <a:lnTo>
                    <a:pt x="6800852" y="3420619"/>
                  </a:lnTo>
                  <a:lnTo>
                    <a:pt x="4822104" y="6841237"/>
                  </a:lnTo>
                  <a:lnTo>
                    <a:pt x="0" y="6841237"/>
                  </a:lnTo>
                  <a:lnTo>
                    <a:pt x="0" y="0"/>
                  </a:lnTo>
                  <a:close/>
                </a:path>
              </a:pathLst>
            </a:custGeom>
            <a:solidFill>
              <a:srgbClr val="000000">
                <a:alpha val="12000"/>
              </a:srgbClr>
            </a:solidFill>
            <a:ln w="12688" cap="flat">
              <a:noFill/>
              <a:prstDash val="solid"/>
              <a:miter/>
            </a:ln>
          </p:spPr>
          <p:txBody>
            <a:bodyPr rtlCol="0" anchor="ctr"/>
            <a:lstStyle/>
            <a:p>
              <a:endParaRPr lang="en-US" b="0" dirty="0"/>
            </a:p>
          </p:txBody>
        </p:sp>
        <p:sp>
          <p:nvSpPr>
            <p:cNvPr id="8" name="Graphic 11">
              <a:extLst>
                <a:ext uri="{FF2B5EF4-FFF2-40B4-BE49-F238E27FC236}">
                  <a16:creationId xmlns:a16="http://schemas.microsoft.com/office/drawing/2014/main" id="{99BC42C8-37D6-A8DA-6E51-10449E6F9F5B}"/>
                </a:ext>
              </a:extLst>
            </p:cNvPr>
            <p:cNvSpPr/>
            <p:nvPr/>
          </p:nvSpPr>
          <p:spPr>
            <a:xfrm>
              <a:off x="0" y="2843451"/>
              <a:ext cx="6322394" cy="4004109"/>
            </a:xfrm>
            <a:custGeom>
              <a:avLst/>
              <a:gdLst>
                <a:gd name="connsiteX0" fmla="*/ 0 w 6322394"/>
                <a:gd name="connsiteY0" fmla="*/ 0 h 4004109"/>
                <a:gd name="connsiteX1" fmla="*/ 5989090 w 6322394"/>
                <a:gd name="connsiteY1" fmla="*/ 0 h 4004109"/>
                <a:gd name="connsiteX2" fmla="*/ 6322395 w 6322394"/>
                <a:gd name="connsiteY2" fmla="*/ 577455 h 4004109"/>
                <a:gd name="connsiteX3" fmla="*/ 4344506 w 6322394"/>
                <a:gd name="connsiteY3" fmla="*/ 4004109 h 4004109"/>
                <a:gd name="connsiteX4" fmla="*/ 0 w 6322394"/>
                <a:gd name="connsiteY4" fmla="*/ 4004109 h 4004109"/>
                <a:gd name="connsiteX5" fmla="*/ 0 w 6322394"/>
                <a:gd name="connsiteY5" fmla="*/ 0 h 400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22394" h="4004109">
                  <a:moveTo>
                    <a:pt x="0" y="0"/>
                  </a:moveTo>
                  <a:lnTo>
                    <a:pt x="5989090" y="0"/>
                  </a:lnTo>
                  <a:lnTo>
                    <a:pt x="6322395" y="577455"/>
                  </a:lnTo>
                  <a:lnTo>
                    <a:pt x="4344506" y="4004109"/>
                  </a:lnTo>
                  <a:lnTo>
                    <a:pt x="0" y="4004109"/>
                  </a:lnTo>
                  <a:lnTo>
                    <a:pt x="0" y="0"/>
                  </a:lnTo>
                  <a:close/>
                </a:path>
              </a:pathLst>
            </a:custGeom>
            <a:solidFill>
              <a:srgbClr val="FBE232"/>
            </a:solidFill>
            <a:ln w="12675" cap="flat">
              <a:noFill/>
              <a:prstDash val="solid"/>
              <a:miter/>
            </a:ln>
          </p:spPr>
          <p:txBody>
            <a:bodyPr rtlCol="0" anchor="ctr"/>
            <a:lstStyle/>
            <a:p>
              <a:endParaRPr lang="en-US" b="1" dirty="0"/>
            </a:p>
          </p:txBody>
        </p:sp>
        <p:sp>
          <p:nvSpPr>
            <p:cNvPr id="9" name="Graphic 14">
              <a:extLst>
                <a:ext uri="{FF2B5EF4-FFF2-40B4-BE49-F238E27FC236}">
                  <a16:creationId xmlns:a16="http://schemas.microsoft.com/office/drawing/2014/main" id="{E054AD0B-B60F-D6E8-9686-B0F72AE3B46A}"/>
                </a:ext>
              </a:extLst>
            </p:cNvPr>
            <p:cNvSpPr>
              <a:spLocks noChangeAspect="1"/>
            </p:cNvSpPr>
            <p:nvPr/>
          </p:nvSpPr>
          <p:spPr>
            <a:xfrm>
              <a:off x="1886" y="0"/>
              <a:ext cx="8070849" cy="6858000"/>
            </a:xfrm>
            <a:custGeom>
              <a:avLst/>
              <a:gdLst>
                <a:gd name="connsiteX0" fmla="*/ 0 w 8106016"/>
                <a:gd name="connsiteY0" fmla="*/ 0 h 6887882"/>
                <a:gd name="connsiteX1" fmla="*/ 8106017 w 8106016"/>
                <a:gd name="connsiteY1" fmla="*/ 0 h 6887882"/>
                <a:gd name="connsiteX2" fmla="*/ 4129413 w 8106016"/>
                <a:gd name="connsiteY2" fmla="*/ 6887882 h 6887882"/>
                <a:gd name="connsiteX3" fmla="*/ 0 w 8106016"/>
                <a:gd name="connsiteY3" fmla="*/ 6887882 h 6887882"/>
                <a:gd name="connsiteX4" fmla="*/ 0 w 8106016"/>
                <a:gd name="connsiteY4" fmla="*/ 0 h 6887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6016" h="6887882">
                  <a:moveTo>
                    <a:pt x="0" y="0"/>
                  </a:moveTo>
                  <a:lnTo>
                    <a:pt x="8106017" y="0"/>
                  </a:lnTo>
                  <a:lnTo>
                    <a:pt x="4129413" y="6887882"/>
                  </a:lnTo>
                  <a:lnTo>
                    <a:pt x="0" y="6887882"/>
                  </a:lnTo>
                  <a:lnTo>
                    <a:pt x="0" y="0"/>
                  </a:lnTo>
                  <a:close/>
                </a:path>
              </a:pathLst>
            </a:custGeom>
            <a:solidFill>
              <a:srgbClr val="000000"/>
            </a:solidFill>
            <a:ln w="12745" cap="flat">
              <a:noFill/>
              <a:prstDash val="solid"/>
              <a:miter/>
            </a:ln>
          </p:spPr>
          <p:txBody>
            <a:bodyPr rtlCol="0" anchor="ctr"/>
            <a:lstStyle/>
            <a:p>
              <a:endParaRPr lang="en-US" dirty="0"/>
            </a:p>
          </p:txBody>
        </p:sp>
      </p:grpSp>
      <p:sp>
        <p:nvSpPr>
          <p:cNvPr id="56" name="Text Placeholder 55">
            <a:extLst>
              <a:ext uri="{FF2B5EF4-FFF2-40B4-BE49-F238E27FC236}">
                <a16:creationId xmlns:a16="http://schemas.microsoft.com/office/drawing/2014/main" id="{9FF07D62-EAA6-7423-6E85-4332CC67B82A}"/>
              </a:ext>
            </a:extLst>
          </p:cNvPr>
          <p:cNvSpPr>
            <a:spLocks noGrp="1"/>
          </p:cNvSpPr>
          <p:nvPr>
            <p:ph type="body" sz="quarter" idx="22" hasCustomPrompt="1"/>
          </p:nvPr>
        </p:nvSpPr>
        <p:spPr>
          <a:xfrm>
            <a:off x="0" y="0"/>
            <a:ext cx="8345488" cy="6858000"/>
          </a:xfrm>
        </p:spPr>
        <p:txBody>
          <a:bodyPr anchor="b">
            <a:normAutofit/>
          </a:bodyPr>
          <a:lstStyle>
            <a:lvl1pPr marL="11113" indent="0" algn="l">
              <a:buNone/>
              <a:defRPr sz="1050">
                <a:solidFill>
                  <a:schemeClr val="tx1"/>
                </a:solidFill>
              </a:defRPr>
            </a:lvl1pPr>
          </a:lstStyle>
          <a:p>
            <a:pPr lvl="0"/>
            <a:r>
              <a:rPr lang="en-US"/>
              <a:t>Wedge layer</a:t>
            </a:r>
          </a:p>
        </p:txBody>
      </p:sp>
      <p:sp>
        <p:nvSpPr>
          <p:cNvPr id="27" name="Title 26">
            <a:extLst>
              <a:ext uri="{FF2B5EF4-FFF2-40B4-BE49-F238E27FC236}">
                <a16:creationId xmlns:a16="http://schemas.microsoft.com/office/drawing/2014/main" id="{F8FA2A95-269D-76DD-A943-D5EA63BD8DB4}"/>
              </a:ext>
            </a:extLst>
          </p:cNvPr>
          <p:cNvSpPr>
            <a:spLocks noGrp="1"/>
          </p:cNvSpPr>
          <p:nvPr>
            <p:ph type="title" hasCustomPrompt="1"/>
          </p:nvPr>
        </p:nvSpPr>
        <p:spPr>
          <a:xfrm>
            <a:off x="777238" y="857250"/>
            <a:ext cx="5090161" cy="2800350"/>
          </a:xfrm>
        </p:spPr>
        <p:txBody>
          <a:bodyPr anchor="b" anchorCtr="0">
            <a:noAutofit/>
          </a:bodyPr>
          <a:lstStyle>
            <a:lvl1pPr>
              <a:lnSpc>
                <a:spcPct val="92000"/>
              </a:lnSpc>
              <a:defRPr sz="3400">
                <a:solidFill>
                  <a:schemeClr val="bg1"/>
                </a:solidFill>
              </a:defRPr>
            </a:lvl1pPr>
          </a:lstStyle>
          <a:p>
            <a:pPr marL="0" marR="0" lvl="0" indent="0" algn="l" defTabSz="914400" rtl="0" eaLnBrk="1" fontAlgn="auto" latinLnBrk="0" hangingPunct="1">
              <a:lnSpc>
                <a:spcPct val="92000"/>
              </a:lnSpc>
              <a:spcBef>
                <a:spcPct val="0"/>
              </a:spcBef>
              <a:spcAft>
                <a:spcPts val="0"/>
              </a:spcAft>
              <a:buClrTx/>
              <a:buSzTx/>
              <a:buFontTx/>
              <a:buNone/>
              <a:tabLst/>
              <a:defRPr/>
            </a:pPr>
            <a:r>
              <a:rPr lang="en-US"/>
              <a:t>Click to Edit H1</a:t>
            </a:r>
          </a:p>
        </p:txBody>
      </p:sp>
      <p:sp>
        <p:nvSpPr>
          <p:cNvPr id="13" name="Text Placeholder 12">
            <a:extLst>
              <a:ext uri="{FF2B5EF4-FFF2-40B4-BE49-F238E27FC236}">
                <a16:creationId xmlns:a16="http://schemas.microsoft.com/office/drawing/2014/main" id="{943604CA-C3D5-A7E7-BF25-E550EB36FF90}"/>
              </a:ext>
            </a:extLst>
          </p:cNvPr>
          <p:cNvSpPr>
            <a:spLocks noGrp="1"/>
          </p:cNvSpPr>
          <p:nvPr>
            <p:ph type="body" sz="quarter" idx="17" hasCustomPrompt="1"/>
          </p:nvPr>
        </p:nvSpPr>
        <p:spPr>
          <a:xfrm>
            <a:off x="777240" y="3886200"/>
            <a:ext cx="4027488" cy="735012"/>
          </a:xfrm>
          <a:noFill/>
        </p:spPr>
        <p:txBody>
          <a:bodyPr>
            <a:noAutofit/>
          </a:bodyPr>
          <a:lstStyle>
            <a:lvl1pPr marL="11113" indent="0">
              <a:buNone/>
              <a:defRPr>
                <a:solidFill>
                  <a:schemeClr val="accent2"/>
                </a:solidFill>
              </a:defRPr>
            </a:lvl1pPr>
          </a:lstStyle>
          <a:p>
            <a:pPr lvl="0"/>
            <a:r>
              <a:rPr lang="en-US"/>
              <a:t>Uses layout “2023 breaker w/custom photo black”</a:t>
            </a:r>
          </a:p>
        </p:txBody>
      </p:sp>
      <p:sp>
        <p:nvSpPr>
          <p:cNvPr id="28" name="Text Placeholder 25">
            <a:extLst>
              <a:ext uri="{FF2B5EF4-FFF2-40B4-BE49-F238E27FC236}">
                <a16:creationId xmlns:a16="http://schemas.microsoft.com/office/drawing/2014/main" id="{9191F10D-E6F1-D7BC-1285-3680168AC3C9}"/>
              </a:ext>
            </a:extLst>
          </p:cNvPr>
          <p:cNvSpPr>
            <a:spLocks noGrp="1"/>
          </p:cNvSpPr>
          <p:nvPr>
            <p:ph type="body" sz="quarter" idx="19" hasCustomPrompt="1"/>
          </p:nvPr>
        </p:nvSpPr>
        <p:spPr>
          <a:xfrm>
            <a:off x="777163" y="0"/>
            <a:ext cx="615950" cy="615950"/>
          </a:xfrm>
          <a:solidFill>
            <a:schemeClr val="accent1"/>
          </a:solidFill>
        </p:spPr>
        <p:txBody>
          <a:bodyPr anchor="ctr">
            <a:noAutofit/>
          </a:bodyPr>
          <a:lstStyle>
            <a:lvl1pPr marL="11113" indent="0" algn="ctr">
              <a:buNone/>
              <a:defRPr sz="2800" b="1" spc="-60" baseline="0"/>
            </a:lvl1pPr>
          </a:lstStyle>
          <a:p>
            <a:pPr lvl="0"/>
            <a:r>
              <a:rPr lang="en-US"/>
              <a:t>01</a:t>
            </a:r>
          </a:p>
        </p:txBody>
      </p:sp>
      <p:sp>
        <p:nvSpPr>
          <p:cNvPr id="14" name="TextBox 13">
            <a:extLst>
              <a:ext uri="{FF2B5EF4-FFF2-40B4-BE49-F238E27FC236}">
                <a16:creationId xmlns:a16="http://schemas.microsoft.com/office/drawing/2014/main" id="{3F9B2C00-51C8-7159-0EB4-495AD215E9AE}"/>
              </a:ext>
            </a:extLst>
          </p:cNvPr>
          <p:cNvSpPr txBox="1"/>
          <p:nvPr userDrawn="1"/>
        </p:nvSpPr>
        <p:spPr>
          <a:xfrm>
            <a:off x="451925" y="6483593"/>
            <a:ext cx="2621619" cy="234951"/>
          </a:xfrm>
          <a:prstGeom prst="rect">
            <a:avLst/>
          </a:prstGeom>
          <a:noFill/>
        </p:spPr>
        <p:txBody>
          <a:bodyPr wrap="none" lIns="45720" tIns="45720" rIns="45720" bIns="45720" rtlCol="0">
            <a:noAutofit/>
          </a:bodyPr>
          <a:lstStyle/>
          <a:p>
            <a:pPr algn="l">
              <a:spcAft>
                <a:spcPts val="1200"/>
              </a:spcAft>
            </a:pPr>
            <a:r>
              <a:rPr lang="en-US" sz="700" kern="1200" dirty="0">
                <a:solidFill>
                  <a:srgbClr val="AEAEAE"/>
                </a:solidFill>
                <a:latin typeface="+mn-lt"/>
                <a:ea typeface="+mn-ea"/>
                <a:cs typeface="+mn-cs"/>
              </a:rPr>
              <a:t>Property of Rimini Street ©2023 |  Proprietary and confidential</a:t>
            </a:r>
          </a:p>
        </p:txBody>
      </p:sp>
    </p:spTree>
    <p:extLst>
      <p:ext uri="{BB962C8B-B14F-4D97-AF65-F5344CB8AC3E}">
        <p14:creationId xmlns:p14="http://schemas.microsoft.com/office/powerpoint/2010/main" val="3670341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023 breaker w/default photo black #1">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outdoor, window, air conditioner&#10;&#10;Description automatically generated">
            <a:extLst>
              <a:ext uri="{FF2B5EF4-FFF2-40B4-BE49-F238E27FC236}">
                <a16:creationId xmlns:a16="http://schemas.microsoft.com/office/drawing/2014/main" id="{845D4924-9914-CE15-D3D7-59EE6033116D}"/>
              </a:ext>
            </a:extLst>
          </p:cNvPr>
          <p:cNvPicPr>
            <a:picLocks noChangeAspect="1"/>
          </p:cNvPicPr>
          <p:nvPr userDrawn="1"/>
        </p:nvPicPr>
        <p:blipFill>
          <a:blip r:embed="rId2"/>
          <a:stretch>
            <a:fillRect/>
          </a:stretch>
        </p:blipFill>
        <p:spPr>
          <a:xfrm>
            <a:off x="2943093" y="0"/>
            <a:ext cx="9248906" cy="6857368"/>
          </a:xfrm>
          <a:prstGeom prst="rect">
            <a:avLst/>
          </a:prstGeom>
        </p:spPr>
      </p:pic>
      <p:grpSp>
        <p:nvGrpSpPr>
          <p:cNvPr id="10" name="Group 9">
            <a:extLst>
              <a:ext uri="{FF2B5EF4-FFF2-40B4-BE49-F238E27FC236}">
                <a16:creationId xmlns:a16="http://schemas.microsoft.com/office/drawing/2014/main" id="{5D1788A8-30DA-B318-C083-4210F36FCE75}"/>
              </a:ext>
            </a:extLst>
          </p:cNvPr>
          <p:cNvGrpSpPr/>
          <p:nvPr userDrawn="1"/>
        </p:nvGrpSpPr>
        <p:grpSpPr>
          <a:xfrm>
            <a:off x="-11575" y="0"/>
            <a:ext cx="8072735" cy="6862093"/>
            <a:chOff x="0" y="0"/>
            <a:chExt cx="8072735" cy="6862093"/>
          </a:xfrm>
        </p:grpSpPr>
        <p:sp>
          <p:nvSpPr>
            <p:cNvPr id="11" name="Freeform 10">
              <a:extLst>
                <a:ext uri="{FF2B5EF4-FFF2-40B4-BE49-F238E27FC236}">
                  <a16:creationId xmlns:a16="http://schemas.microsoft.com/office/drawing/2014/main" id="{F01357D0-D917-0711-5145-CD79F3A25EAE}"/>
                </a:ext>
              </a:extLst>
            </p:cNvPr>
            <p:cNvSpPr/>
            <p:nvPr/>
          </p:nvSpPr>
          <p:spPr>
            <a:xfrm>
              <a:off x="1270502" y="4093"/>
              <a:ext cx="6800851" cy="6858000"/>
            </a:xfrm>
            <a:custGeom>
              <a:avLst/>
              <a:gdLst>
                <a:gd name="connsiteX0" fmla="*/ 0 w 6800851"/>
                <a:gd name="connsiteY0" fmla="*/ 0 h 6841237"/>
                <a:gd name="connsiteX1" fmla="*/ 4822104 w 6800851"/>
                <a:gd name="connsiteY1" fmla="*/ 0 h 6841237"/>
                <a:gd name="connsiteX2" fmla="*/ 6800852 w 6800851"/>
                <a:gd name="connsiteY2" fmla="*/ 3420619 h 6841237"/>
                <a:gd name="connsiteX3" fmla="*/ 4822104 w 6800851"/>
                <a:gd name="connsiteY3" fmla="*/ 6841237 h 6841237"/>
                <a:gd name="connsiteX4" fmla="*/ 0 w 6800851"/>
                <a:gd name="connsiteY4" fmla="*/ 6841237 h 6841237"/>
                <a:gd name="connsiteX5" fmla="*/ 0 w 6800851"/>
                <a:gd name="connsiteY5" fmla="*/ 0 h 6841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0851" h="6841237">
                  <a:moveTo>
                    <a:pt x="0" y="0"/>
                  </a:moveTo>
                  <a:lnTo>
                    <a:pt x="4822104" y="0"/>
                  </a:lnTo>
                  <a:lnTo>
                    <a:pt x="6800852" y="3420619"/>
                  </a:lnTo>
                  <a:lnTo>
                    <a:pt x="4822104" y="6841237"/>
                  </a:lnTo>
                  <a:lnTo>
                    <a:pt x="0" y="6841237"/>
                  </a:lnTo>
                  <a:lnTo>
                    <a:pt x="0" y="0"/>
                  </a:lnTo>
                  <a:close/>
                </a:path>
              </a:pathLst>
            </a:custGeom>
            <a:solidFill>
              <a:srgbClr val="000000">
                <a:alpha val="12000"/>
              </a:srgbClr>
            </a:solidFill>
            <a:ln w="12688" cap="flat">
              <a:noFill/>
              <a:prstDash val="solid"/>
              <a:miter/>
            </a:ln>
          </p:spPr>
          <p:txBody>
            <a:bodyPr rtlCol="0" anchor="ctr"/>
            <a:lstStyle/>
            <a:p>
              <a:endParaRPr lang="en-US" b="0" dirty="0"/>
            </a:p>
          </p:txBody>
        </p:sp>
        <p:sp>
          <p:nvSpPr>
            <p:cNvPr id="12" name="Graphic 11">
              <a:extLst>
                <a:ext uri="{FF2B5EF4-FFF2-40B4-BE49-F238E27FC236}">
                  <a16:creationId xmlns:a16="http://schemas.microsoft.com/office/drawing/2014/main" id="{CDB3AB6E-9D29-4D9A-E68F-DE301EB2B89A}"/>
                </a:ext>
              </a:extLst>
            </p:cNvPr>
            <p:cNvSpPr/>
            <p:nvPr/>
          </p:nvSpPr>
          <p:spPr>
            <a:xfrm>
              <a:off x="0" y="2857984"/>
              <a:ext cx="6322394" cy="4004109"/>
            </a:xfrm>
            <a:custGeom>
              <a:avLst/>
              <a:gdLst>
                <a:gd name="connsiteX0" fmla="*/ 0 w 6322394"/>
                <a:gd name="connsiteY0" fmla="*/ 0 h 4004109"/>
                <a:gd name="connsiteX1" fmla="*/ 5989090 w 6322394"/>
                <a:gd name="connsiteY1" fmla="*/ 0 h 4004109"/>
                <a:gd name="connsiteX2" fmla="*/ 6322395 w 6322394"/>
                <a:gd name="connsiteY2" fmla="*/ 577455 h 4004109"/>
                <a:gd name="connsiteX3" fmla="*/ 4344506 w 6322394"/>
                <a:gd name="connsiteY3" fmla="*/ 4004109 h 4004109"/>
                <a:gd name="connsiteX4" fmla="*/ 0 w 6322394"/>
                <a:gd name="connsiteY4" fmla="*/ 4004109 h 4004109"/>
                <a:gd name="connsiteX5" fmla="*/ 0 w 6322394"/>
                <a:gd name="connsiteY5" fmla="*/ 0 h 400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22394" h="4004109">
                  <a:moveTo>
                    <a:pt x="0" y="0"/>
                  </a:moveTo>
                  <a:lnTo>
                    <a:pt x="5989090" y="0"/>
                  </a:lnTo>
                  <a:lnTo>
                    <a:pt x="6322395" y="577455"/>
                  </a:lnTo>
                  <a:lnTo>
                    <a:pt x="4344506" y="4004109"/>
                  </a:lnTo>
                  <a:lnTo>
                    <a:pt x="0" y="4004109"/>
                  </a:lnTo>
                  <a:lnTo>
                    <a:pt x="0" y="0"/>
                  </a:lnTo>
                  <a:close/>
                </a:path>
              </a:pathLst>
            </a:custGeom>
            <a:solidFill>
              <a:srgbClr val="FBE232"/>
            </a:solidFill>
            <a:ln w="12675" cap="flat">
              <a:noFill/>
              <a:prstDash val="solid"/>
              <a:miter/>
            </a:ln>
          </p:spPr>
          <p:txBody>
            <a:bodyPr rtlCol="0" anchor="ctr"/>
            <a:lstStyle/>
            <a:p>
              <a:endParaRPr lang="en-US" b="1" dirty="0"/>
            </a:p>
          </p:txBody>
        </p:sp>
        <p:sp>
          <p:nvSpPr>
            <p:cNvPr id="14" name="Graphic 14">
              <a:extLst>
                <a:ext uri="{FF2B5EF4-FFF2-40B4-BE49-F238E27FC236}">
                  <a16:creationId xmlns:a16="http://schemas.microsoft.com/office/drawing/2014/main" id="{303D9EA0-9616-A46B-BCF9-32F45D35B6E0}"/>
                </a:ext>
              </a:extLst>
            </p:cNvPr>
            <p:cNvSpPr>
              <a:spLocks noChangeAspect="1"/>
            </p:cNvSpPr>
            <p:nvPr/>
          </p:nvSpPr>
          <p:spPr>
            <a:xfrm>
              <a:off x="1886" y="0"/>
              <a:ext cx="8070849" cy="6858000"/>
            </a:xfrm>
            <a:custGeom>
              <a:avLst/>
              <a:gdLst>
                <a:gd name="connsiteX0" fmla="*/ 0 w 8106016"/>
                <a:gd name="connsiteY0" fmla="*/ 0 h 6887882"/>
                <a:gd name="connsiteX1" fmla="*/ 8106017 w 8106016"/>
                <a:gd name="connsiteY1" fmla="*/ 0 h 6887882"/>
                <a:gd name="connsiteX2" fmla="*/ 4129413 w 8106016"/>
                <a:gd name="connsiteY2" fmla="*/ 6887882 h 6887882"/>
                <a:gd name="connsiteX3" fmla="*/ 0 w 8106016"/>
                <a:gd name="connsiteY3" fmla="*/ 6887882 h 6887882"/>
                <a:gd name="connsiteX4" fmla="*/ 0 w 8106016"/>
                <a:gd name="connsiteY4" fmla="*/ 0 h 6887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6016" h="6887882">
                  <a:moveTo>
                    <a:pt x="0" y="0"/>
                  </a:moveTo>
                  <a:lnTo>
                    <a:pt x="8106017" y="0"/>
                  </a:lnTo>
                  <a:lnTo>
                    <a:pt x="4129413" y="6887882"/>
                  </a:lnTo>
                  <a:lnTo>
                    <a:pt x="0" y="6887882"/>
                  </a:lnTo>
                  <a:lnTo>
                    <a:pt x="0" y="0"/>
                  </a:lnTo>
                  <a:close/>
                </a:path>
              </a:pathLst>
            </a:custGeom>
            <a:solidFill>
              <a:srgbClr val="000000"/>
            </a:solidFill>
            <a:ln w="12745" cap="flat">
              <a:noFill/>
              <a:prstDash val="solid"/>
              <a:miter/>
            </a:ln>
          </p:spPr>
          <p:txBody>
            <a:bodyPr rtlCol="0" anchor="ctr"/>
            <a:lstStyle/>
            <a:p>
              <a:endParaRPr lang="en-US" dirty="0"/>
            </a:p>
          </p:txBody>
        </p:sp>
      </p:grpSp>
      <p:sp>
        <p:nvSpPr>
          <p:cNvPr id="27" name="Title 26">
            <a:extLst>
              <a:ext uri="{FF2B5EF4-FFF2-40B4-BE49-F238E27FC236}">
                <a16:creationId xmlns:a16="http://schemas.microsoft.com/office/drawing/2014/main" id="{F8FA2A95-269D-76DD-A943-D5EA63BD8DB4}"/>
              </a:ext>
            </a:extLst>
          </p:cNvPr>
          <p:cNvSpPr>
            <a:spLocks noGrp="1"/>
          </p:cNvSpPr>
          <p:nvPr>
            <p:ph type="title" hasCustomPrompt="1"/>
          </p:nvPr>
        </p:nvSpPr>
        <p:spPr>
          <a:xfrm>
            <a:off x="777238" y="857250"/>
            <a:ext cx="5090161" cy="2800350"/>
          </a:xfrm>
        </p:spPr>
        <p:txBody>
          <a:bodyPr anchor="b" anchorCtr="0">
            <a:noAutofit/>
          </a:bodyPr>
          <a:lstStyle>
            <a:lvl1pPr>
              <a:lnSpc>
                <a:spcPct val="92000"/>
              </a:lnSpc>
              <a:defRPr sz="3400">
                <a:solidFill>
                  <a:schemeClr val="bg1"/>
                </a:solidFill>
              </a:defRPr>
            </a:lvl1pPr>
          </a:lstStyle>
          <a:p>
            <a:pPr marL="0" marR="0" lvl="0" indent="0" algn="l" defTabSz="914400" rtl="0" eaLnBrk="1" fontAlgn="auto" latinLnBrk="0" hangingPunct="1">
              <a:lnSpc>
                <a:spcPct val="92000"/>
              </a:lnSpc>
              <a:spcBef>
                <a:spcPct val="0"/>
              </a:spcBef>
              <a:spcAft>
                <a:spcPts val="0"/>
              </a:spcAft>
              <a:buClrTx/>
              <a:buSzTx/>
              <a:buFontTx/>
              <a:buNone/>
              <a:tabLst/>
              <a:defRPr/>
            </a:pPr>
            <a:r>
              <a:rPr lang="en-US"/>
              <a:t>Click to Edit H1</a:t>
            </a:r>
          </a:p>
        </p:txBody>
      </p:sp>
      <p:sp>
        <p:nvSpPr>
          <p:cNvPr id="13" name="Text Placeholder 12">
            <a:extLst>
              <a:ext uri="{FF2B5EF4-FFF2-40B4-BE49-F238E27FC236}">
                <a16:creationId xmlns:a16="http://schemas.microsoft.com/office/drawing/2014/main" id="{943604CA-C3D5-A7E7-BF25-E550EB36FF90}"/>
              </a:ext>
            </a:extLst>
          </p:cNvPr>
          <p:cNvSpPr>
            <a:spLocks noGrp="1"/>
          </p:cNvSpPr>
          <p:nvPr>
            <p:ph type="body" sz="quarter" idx="17" hasCustomPrompt="1"/>
          </p:nvPr>
        </p:nvSpPr>
        <p:spPr>
          <a:xfrm>
            <a:off x="777240" y="3886200"/>
            <a:ext cx="4027488" cy="735012"/>
          </a:xfrm>
          <a:noFill/>
        </p:spPr>
        <p:txBody>
          <a:bodyPr>
            <a:noAutofit/>
          </a:bodyPr>
          <a:lstStyle>
            <a:lvl1pPr marL="11113" indent="0">
              <a:buNone/>
              <a:defRPr>
                <a:solidFill>
                  <a:schemeClr val="accent2"/>
                </a:solidFill>
              </a:defRPr>
            </a:lvl1pPr>
          </a:lstStyle>
          <a:p>
            <a:pPr lvl="0"/>
            <a:r>
              <a:rPr lang="en-US" dirty="0"/>
              <a:t>Uses layout “2023 breaker w/default photo black #1”</a:t>
            </a:r>
          </a:p>
        </p:txBody>
      </p:sp>
      <p:sp>
        <p:nvSpPr>
          <p:cNvPr id="28" name="Text Placeholder 25">
            <a:extLst>
              <a:ext uri="{FF2B5EF4-FFF2-40B4-BE49-F238E27FC236}">
                <a16:creationId xmlns:a16="http://schemas.microsoft.com/office/drawing/2014/main" id="{9191F10D-E6F1-D7BC-1285-3680168AC3C9}"/>
              </a:ext>
            </a:extLst>
          </p:cNvPr>
          <p:cNvSpPr>
            <a:spLocks noGrp="1"/>
          </p:cNvSpPr>
          <p:nvPr>
            <p:ph type="body" sz="quarter" idx="19" hasCustomPrompt="1"/>
          </p:nvPr>
        </p:nvSpPr>
        <p:spPr>
          <a:xfrm>
            <a:off x="777163" y="0"/>
            <a:ext cx="615950" cy="615950"/>
          </a:xfrm>
          <a:solidFill>
            <a:schemeClr val="accent1"/>
          </a:solidFill>
        </p:spPr>
        <p:txBody>
          <a:bodyPr anchor="ctr">
            <a:noAutofit/>
          </a:bodyPr>
          <a:lstStyle>
            <a:lvl1pPr marL="11113" indent="0" algn="ctr">
              <a:buNone/>
              <a:defRPr sz="2800" b="1" spc="-60" baseline="0"/>
            </a:lvl1pPr>
          </a:lstStyle>
          <a:p>
            <a:pPr lvl="0"/>
            <a:r>
              <a:rPr lang="en-US"/>
              <a:t>01</a:t>
            </a:r>
          </a:p>
        </p:txBody>
      </p:sp>
      <p:pic>
        <p:nvPicPr>
          <p:cNvPr id="15" name="Graphic 14">
            <a:extLst>
              <a:ext uri="{FF2B5EF4-FFF2-40B4-BE49-F238E27FC236}">
                <a16:creationId xmlns:a16="http://schemas.microsoft.com/office/drawing/2014/main" id="{1F754A7A-3BBA-75E9-5126-688501E81A0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587480" y="3123406"/>
            <a:ext cx="611187" cy="611187"/>
          </a:xfrm>
          <a:prstGeom prst="rect">
            <a:avLst/>
          </a:prstGeom>
        </p:spPr>
      </p:pic>
      <p:sp>
        <p:nvSpPr>
          <p:cNvPr id="16" name="TextBox 15">
            <a:extLst>
              <a:ext uri="{FF2B5EF4-FFF2-40B4-BE49-F238E27FC236}">
                <a16:creationId xmlns:a16="http://schemas.microsoft.com/office/drawing/2014/main" id="{9A2E9027-566F-9305-05A2-21DCF6DD727A}"/>
              </a:ext>
            </a:extLst>
          </p:cNvPr>
          <p:cNvSpPr txBox="1"/>
          <p:nvPr userDrawn="1"/>
        </p:nvSpPr>
        <p:spPr>
          <a:xfrm>
            <a:off x="451925" y="6483593"/>
            <a:ext cx="2621619" cy="234951"/>
          </a:xfrm>
          <a:prstGeom prst="rect">
            <a:avLst/>
          </a:prstGeom>
          <a:noFill/>
        </p:spPr>
        <p:txBody>
          <a:bodyPr wrap="none" lIns="45720" tIns="45720" rIns="45720" bIns="45720" rtlCol="0">
            <a:noAutofit/>
          </a:bodyPr>
          <a:lstStyle/>
          <a:p>
            <a:pPr algn="l">
              <a:spcAft>
                <a:spcPts val="1200"/>
              </a:spcAft>
            </a:pPr>
            <a:r>
              <a:rPr lang="en-US" sz="700" kern="1200" dirty="0">
                <a:solidFill>
                  <a:srgbClr val="AEAEAE"/>
                </a:solidFill>
                <a:latin typeface="+mn-lt"/>
                <a:ea typeface="+mn-ea"/>
                <a:cs typeface="+mn-cs"/>
              </a:rPr>
              <a:t>Property of Rimini Street ©2023 |  Proprietary and confidential</a:t>
            </a:r>
          </a:p>
        </p:txBody>
      </p:sp>
    </p:spTree>
    <p:extLst>
      <p:ext uri="{BB962C8B-B14F-4D97-AF65-F5344CB8AC3E}">
        <p14:creationId xmlns:p14="http://schemas.microsoft.com/office/powerpoint/2010/main" val="406843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023 breaker w/default photo black #2">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5D4924-9914-CE15-D3D7-59EE6033116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7100"/>
          <a:stretch/>
        </p:blipFill>
        <p:spPr>
          <a:xfrm>
            <a:off x="1920240" y="-632"/>
            <a:ext cx="10271759" cy="6857999"/>
          </a:xfrm>
          <a:prstGeom prst="rect">
            <a:avLst/>
          </a:prstGeom>
        </p:spPr>
      </p:pic>
      <p:grpSp>
        <p:nvGrpSpPr>
          <p:cNvPr id="7" name="Group 6">
            <a:extLst>
              <a:ext uri="{FF2B5EF4-FFF2-40B4-BE49-F238E27FC236}">
                <a16:creationId xmlns:a16="http://schemas.microsoft.com/office/drawing/2014/main" id="{FE9D378D-10F3-2998-0BDD-1EF5E184B0A9}"/>
              </a:ext>
            </a:extLst>
          </p:cNvPr>
          <p:cNvGrpSpPr/>
          <p:nvPr userDrawn="1"/>
        </p:nvGrpSpPr>
        <p:grpSpPr>
          <a:xfrm>
            <a:off x="-11575" y="0"/>
            <a:ext cx="8072735" cy="6862093"/>
            <a:chOff x="0" y="0"/>
            <a:chExt cx="8072735" cy="6862093"/>
          </a:xfrm>
        </p:grpSpPr>
        <p:sp>
          <p:nvSpPr>
            <p:cNvPr id="8" name="Freeform 7">
              <a:extLst>
                <a:ext uri="{FF2B5EF4-FFF2-40B4-BE49-F238E27FC236}">
                  <a16:creationId xmlns:a16="http://schemas.microsoft.com/office/drawing/2014/main" id="{AAAFAFB8-DE41-3826-033B-77EB64C3243D}"/>
                </a:ext>
              </a:extLst>
            </p:cNvPr>
            <p:cNvSpPr/>
            <p:nvPr/>
          </p:nvSpPr>
          <p:spPr>
            <a:xfrm>
              <a:off x="1270502" y="4093"/>
              <a:ext cx="6800851" cy="6858000"/>
            </a:xfrm>
            <a:custGeom>
              <a:avLst/>
              <a:gdLst>
                <a:gd name="connsiteX0" fmla="*/ 0 w 6800851"/>
                <a:gd name="connsiteY0" fmla="*/ 0 h 6841237"/>
                <a:gd name="connsiteX1" fmla="*/ 4822104 w 6800851"/>
                <a:gd name="connsiteY1" fmla="*/ 0 h 6841237"/>
                <a:gd name="connsiteX2" fmla="*/ 6800852 w 6800851"/>
                <a:gd name="connsiteY2" fmla="*/ 3420619 h 6841237"/>
                <a:gd name="connsiteX3" fmla="*/ 4822104 w 6800851"/>
                <a:gd name="connsiteY3" fmla="*/ 6841237 h 6841237"/>
                <a:gd name="connsiteX4" fmla="*/ 0 w 6800851"/>
                <a:gd name="connsiteY4" fmla="*/ 6841237 h 6841237"/>
                <a:gd name="connsiteX5" fmla="*/ 0 w 6800851"/>
                <a:gd name="connsiteY5" fmla="*/ 0 h 6841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0851" h="6841237">
                  <a:moveTo>
                    <a:pt x="0" y="0"/>
                  </a:moveTo>
                  <a:lnTo>
                    <a:pt x="4822104" y="0"/>
                  </a:lnTo>
                  <a:lnTo>
                    <a:pt x="6800852" y="3420619"/>
                  </a:lnTo>
                  <a:lnTo>
                    <a:pt x="4822104" y="6841237"/>
                  </a:lnTo>
                  <a:lnTo>
                    <a:pt x="0" y="6841237"/>
                  </a:lnTo>
                  <a:lnTo>
                    <a:pt x="0" y="0"/>
                  </a:lnTo>
                  <a:close/>
                </a:path>
              </a:pathLst>
            </a:custGeom>
            <a:solidFill>
              <a:srgbClr val="000000">
                <a:alpha val="12000"/>
              </a:srgbClr>
            </a:solidFill>
            <a:ln w="12688" cap="flat">
              <a:noFill/>
              <a:prstDash val="solid"/>
              <a:miter/>
            </a:ln>
          </p:spPr>
          <p:txBody>
            <a:bodyPr rtlCol="0" anchor="ctr"/>
            <a:lstStyle/>
            <a:p>
              <a:endParaRPr lang="en-US" b="0" dirty="0"/>
            </a:p>
          </p:txBody>
        </p:sp>
        <p:sp>
          <p:nvSpPr>
            <p:cNvPr id="9" name="Graphic 11">
              <a:extLst>
                <a:ext uri="{FF2B5EF4-FFF2-40B4-BE49-F238E27FC236}">
                  <a16:creationId xmlns:a16="http://schemas.microsoft.com/office/drawing/2014/main" id="{0191BAF5-9A75-56C3-6C6A-D370AC2B4634}"/>
                </a:ext>
              </a:extLst>
            </p:cNvPr>
            <p:cNvSpPr/>
            <p:nvPr/>
          </p:nvSpPr>
          <p:spPr>
            <a:xfrm>
              <a:off x="0" y="2857984"/>
              <a:ext cx="6322394" cy="4004109"/>
            </a:xfrm>
            <a:custGeom>
              <a:avLst/>
              <a:gdLst>
                <a:gd name="connsiteX0" fmla="*/ 0 w 6322394"/>
                <a:gd name="connsiteY0" fmla="*/ 0 h 4004109"/>
                <a:gd name="connsiteX1" fmla="*/ 5989090 w 6322394"/>
                <a:gd name="connsiteY1" fmla="*/ 0 h 4004109"/>
                <a:gd name="connsiteX2" fmla="*/ 6322395 w 6322394"/>
                <a:gd name="connsiteY2" fmla="*/ 577455 h 4004109"/>
                <a:gd name="connsiteX3" fmla="*/ 4344506 w 6322394"/>
                <a:gd name="connsiteY3" fmla="*/ 4004109 h 4004109"/>
                <a:gd name="connsiteX4" fmla="*/ 0 w 6322394"/>
                <a:gd name="connsiteY4" fmla="*/ 4004109 h 4004109"/>
                <a:gd name="connsiteX5" fmla="*/ 0 w 6322394"/>
                <a:gd name="connsiteY5" fmla="*/ 0 h 400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22394" h="4004109">
                  <a:moveTo>
                    <a:pt x="0" y="0"/>
                  </a:moveTo>
                  <a:lnTo>
                    <a:pt x="5989090" y="0"/>
                  </a:lnTo>
                  <a:lnTo>
                    <a:pt x="6322395" y="577455"/>
                  </a:lnTo>
                  <a:lnTo>
                    <a:pt x="4344506" y="4004109"/>
                  </a:lnTo>
                  <a:lnTo>
                    <a:pt x="0" y="4004109"/>
                  </a:lnTo>
                  <a:lnTo>
                    <a:pt x="0" y="0"/>
                  </a:lnTo>
                  <a:close/>
                </a:path>
              </a:pathLst>
            </a:custGeom>
            <a:solidFill>
              <a:srgbClr val="FBE232"/>
            </a:solidFill>
            <a:ln w="12675" cap="flat">
              <a:noFill/>
              <a:prstDash val="solid"/>
              <a:miter/>
            </a:ln>
          </p:spPr>
          <p:txBody>
            <a:bodyPr rtlCol="0" anchor="ctr"/>
            <a:lstStyle/>
            <a:p>
              <a:endParaRPr lang="en-US" b="1" dirty="0"/>
            </a:p>
          </p:txBody>
        </p:sp>
        <p:sp>
          <p:nvSpPr>
            <p:cNvPr id="10" name="Graphic 14">
              <a:extLst>
                <a:ext uri="{FF2B5EF4-FFF2-40B4-BE49-F238E27FC236}">
                  <a16:creationId xmlns:a16="http://schemas.microsoft.com/office/drawing/2014/main" id="{9A87DFDD-3BAE-2656-9E56-B155F9CEBFEB}"/>
                </a:ext>
              </a:extLst>
            </p:cNvPr>
            <p:cNvSpPr>
              <a:spLocks noChangeAspect="1"/>
            </p:cNvSpPr>
            <p:nvPr/>
          </p:nvSpPr>
          <p:spPr>
            <a:xfrm>
              <a:off x="1886" y="0"/>
              <a:ext cx="8070849" cy="6858000"/>
            </a:xfrm>
            <a:custGeom>
              <a:avLst/>
              <a:gdLst>
                <a:gd name="connsiteX0" fmla="*/ 0 w 8106016"/>
                <a:gd name="connsiteY0" fmla="*/ 0 h 6887882"/>
                <a:gd name="connsiteX1" fmla="*/ 8106017 w 8106016"/>
                <a:gd name="connsiteY1" fmla="*/ 0 h 6887882"/>
                <a:gd name="connsiteX2" fmla="*/ 4129413 w 8106016"/>
                <a:gd name="connsiteY2" fmla="*/ 6887882 h 6887882"/>
                <a:gd name="connsiteX3" fmla="*/ 0 w 8106016"/>
                <a:gd name="connsiteY3" fmla="*/ 6887882 h 6887882"/>
                <a:gd name="connsiteX4" fmla="*/ 0 w 8106016"/>
                <a:gd name="connsiteY4" fmla="*/ 0 h 6887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6016" h="6887882">
                  <a:moveTo>
                    <a:pt x="0" y="0"/>
                  </a:moveTo>
                  <a:lnTo>
                    <a:pt x="8106017" y="0"/>
                  </a:lnTo>
                  <a:lnTo>
                    <a:pt x="4129413" y="6887882"/>
                  </a:lnTo>
                  <a:lnTo>
                    <a:pt x="0" y="6887882"/>
                  </a:lnTo>
                  <a:lnTo>
                    <a:pt x="0" y="0"/>
                  </a:lnTo>
                  <a:close/>
                </a:path>
              </a:pathLst>
            </a:custGeom>
            <a:solidFill>
              <a:srgbClr val="000000"/>
            </a:solidFill>
            <a:ln w="12745" cap="flat">
              <a:noFill/>
              <a:prstDash val="solid"/>
              <a:miter/>
            </a:ln>
          </p:spPr>
          <p:txBody>
            <a:bodyPr rtlCol="0" anchor="ctr"/>
            <a:lstStyle/>
            <a:p>
              <a:endParaRPr lang="en-US" dirty="0"/>
            </a:p>
          </p:txBody>
        </p:sp>
      </p:grpSp>
      <p:sp>
        <p:nvSpPr>
          <p:cNvPr id="27" name="Title 26">
            <a:extLst>
              <a:ext uri="{FF2B5EF4-FFF2-40B4-BE49-F238E27FC236}">
                <a16:creationId xmlns:a16="http://schemas.microsoft.com/office/drawing/2014/main" id="{F8FA2A95-269D-76DD-A943-D5EA63BD8DB4}"/>
              </a:ext>
            </a:extLst>
          </p:cNvPr>
          <p:cNvSpPr>
            <a:spLocks noGrp="1"/>
          </p:cNvSpPr>
          <p:nvPr>
            <p:ph type="title" hasCustomPrompt="1"/>
          </p:nvPr>
        </p:nvSpPr>
        <p:spPr>
          <a:xfrm>
            <a:off x="777238" y="857250"/>
            <a:ext cx="5090161" cy="2800350"/>
          </a:xfrm>
        </p:spPr>
        <p:txBody>
          <a:bodyPr anchor="b" anchorCtr="0">
            <a:noAutofit/>
          </a:bodyPr>
          <a:lstStyle>
            <a:lvl1pPr>
              <a:lnSpc>
                <a:spcPct val="92000"/>
              </a:lnSpc>
              <a:defRPr sz="3400">
                <a:solidFill>
                  <a:schemeClr val="bg1"/>
                </a:solidFill>
              </a:defRPr>
            </a:lvl1pPr>
          </a:lstStyle>
          <a:p>
            <a:pPr marL="0" marR="0" lvl="0" indent="0" algn="l" defTabSz="914400" rtl="0" eaLnBrk="1" fontAlgn="auto" latinLnBrk="0" hangingPunct="1">
              <a:lnSpc>
                <a:spcPct val="92000"/>
              </a:lnSpc>
              <a:spcBef>
                <a:spcPct val="0"/>
              </a:spcBef>
              <a:spcAft>
                <a:spcPts val="0"/>
              </a:spcAft>
              <a:buClrTx/>
              <a:buSzTx/>
              <a:buFontTx/>
              <a:buNone/>
              <a:tabLst/>
              <a:defRPr/>
            </a:pPr>
            <a:r>
              <a:rPr lang="en-US"/>
              <a:t>Click to Edit H1</a:t>
            </a:r>
          </a:p>
        </p:txBody>
      </p:sp>
      <p:sp>
        <p:nvSpPr>
          <p:cNvPr id="13" name="Text Placeholder 12">
            <a:extLst>
              <a:ext uri="{FF2B5EF4-FFF2-40B4-BE49-F238E27FC236}">
                <a16:creationId xmlns:a16="http://schemas.microsoft.com/office/drawing/2014/main" id="{943604CA-C3D5-A7E7-BF25-E550EB36FF90}"/>
              </a:ext>
            </a:extLst>
          </p:cNvPr>
          <p:cNvSpPr>
            <a:spLocks noGrp="1"/>
          </p:cNvSpPr>
          <p:nvPr>
            <p:ph type="body" sz="quarter" idx="17" hasCustomPrompt="1"/>
          </p:nvPr>
        </p:nvSpPr>
        <p:spPr>
          <a:xfrm>
            <a:off x="777240" y="3886200"/>
            <a:ext cx="4027488" cy="735012"/>
          </a:xfrm>
          <a:noFill/>
        </p:spPr>
        <p:txBody>
          <a:bodyPr>
            <a:noAutofit/>
          </a:bodyPr>
          <a:lstStyle>
            <a:lvl1pPr marL="11113" indent="0">
              <a:buNone/>
              <a:defRPr>
                <a:solidFill>
                  <a:schemeClr val="accent2"/>
                </a:solidFill>
              </a:defRPr>
            </a:lvl1pPr>
          </a:lstStyle>
          <a:p>
            <a:pPr lvl="0"/>
            <a:r>
              <a:rPr lang="en-US"/>
              <a:t>Uses layout “2023 breaker w/default photo black #2”</a:t>
            </a:r>
          </a:p>
        </p:txBody>
      </p:sp>
      <p:sp>
        <p:nvSpPr>
          <p:cNvPr id="28" name="Text Placeholder 25">
            <a:extLst>
              <a:ext uri="{FF2B5EF4-FFF2-40B4-BE49-F238E27FC236}">
                <a16:creationId xmlns:a16="http://schemas.microsoft.com/office/drawing/2014/main" id="{9191F10D-E6F1-D7BC-1285-3680168AC3C9}"/>
              </a:ext>
            </a:extLst>
          </p:cNvPr>
          <p:cNvSpPr>
            <a:spLocks noGrp="1"/>
          </p:cNvSpPr>
          <p:nvPr>
            <p:ph type="body" sz="quarter" idx="19" hasCustomPrompt="1"/>
          </p:nvPr>
        </p:nvSpPr>
        <p:spPr>
          <a:xfrm>
            <a:off x="777163" y="0"/>
            <a:ext cx="615950" cy="615950"/>
          </a:xfrm>
          <a:solidFill>
            <a:schemeClr val="accent1"/>
          </a:solidFill>
        </p:spPr>
        <p:txBody>
          <a:bodyPr anchor="ctr">
            <a:noAutofit/>
          </a:bodyPr>
          <a:lstStyle>
            <a:lvl1pPr marL="11113" indent="0" algn="ctr">
              <a:buNone/>
              <a:defRPr sz="2800" b="1" spc="-60" baseline="0"/>
            </a:lvl1pPr>
          </a:lstStyle>
          <a:p>
            <a:pPr lvl="0"/>
            <a:r>
              <a:rPr lang="en-US"/>
              <a:t>01</a:t>
            </a:r>
          </a:p>
        </p:txBody>
      </p:sp>
      <p:pic>
        <p:nvPicPr>
          <p:cNvPr id="6" name="Graphic 5">
            <a:extLst>
              <a:ext uri="{FF2B5EF4-FFF2-40B4-BE49-F238E27FC236}">
                <a16:creationId xmlns:a16="http://schemas.microsoft.com/office/drawing/2014/main" id="{FB7A7F23-BCB7-FF1D-9DBE-3DADE9FCB5A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587480" y="3123406"/>
            <a:ext cx="611187" cy="611187"/>
          </a:xfrm>
          <a:prstGeom prst="rect">
            <a:avLst/>
          </a:prstGeom>
        </p:spPr>
      </p:pic>
      <p:sp>
        <p:nvSpPr>
          <p:cNvPr id="11" name="TextBox 10">
            <a:extLst>
              <a:ext uri="{FF2B5EF4-FFF2-40B4-BE49-F238E27FC236}">
                <a16:creationId xmlns:a16="http://schemas.microsoft.com/office/drawing/2014/main" id="{70258A53-ADF4-D34C-7607-632BE9FCE829}"/>
              </a:ext>
            </a:extLst>
          </p:cNvPr>
          <p:cNvSpPr txBox="1"/>
          <p:nvPr userDrawn="1"/>
        </p:nvSpPr>
        <p:spPr>
          <a:xfrm>
            <a:off x="451925" y="6483593"/>
            <a:ext cx="2621619" cy="234951"/>
          </a:xfrm>
          <a:prstGeom prst="rect">
            <a:avLst/>
          </a:prstGeom>
          <a:noFill/>
        </p:spPr>
        <p:txBody>
          <a:bodyPr wrap="none" lIns="45720" tIns="45720" rIns="45720" bIns="45720" rtlCol="0">
            <a:noAutofit/>
          </a:bodyPr>
          <a:lstStyle/>
          <a:p>
            <a:pPr algn="l">
              <a:spcAft>
                <a:spcPts val="1200"/>
              </a:spcAft>
            </a:pPr>
            <a:r>
              <a:rPr lang="en-US" sz="700" kern="1200" dirty="0">
                <a:solidFill>
                  <a:srgbClr val="AEAEAE"/>
                </a:solidFill>
                <a:latin typeface="+mn-lt"/>
                <a:ea typeface="+mn-ea"/>
                <a:cs typeface="+mn-cs"/>
              </a:rPr>
              <a:t>Property of Rimini Street ©2023 |  Proprietary and confidential</a:t>
            </a:r>
          </a:p>
        </p:txBody>
      </p:sp>
    </p:spTree>
    <p:extLst>
      <p:ext uri="{BB962C8B-B14F-4D97-AF65-F5344CB8AC3E}">
        <p14:creationId xmlns:p14="http://schemas.microsoft.com/office/powerpoint/2010/main" val="4231128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2023 breaker w/default photo black #3">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807AACF-04FF-2429-DCEB-EECB9605A97C}"/>
              </a:ext>
            </a:extLst>
          </p:cNvPr>
          <p:cNvPicPr>
            <a:picLocks noChangeAspect="1"/>
          </p:cNvPicPr>
          <p:nvPr userDrawn="1"/>
        </p:nvPicPr>
        <p:blipFill>
          <a:blip r:embed="rId2"/>
          <a:srcRect/>
          <a:stretch/>
        </p:blipFill>
        <p:spPr>
          <a:xfrm>
            <a:off x="3850779" y="-5493"/>
            <a:ext cx="8341220" cy="6863493"/>
          </a:xfrm>
          <a:prstGeom prst="rect">
            <a:avLst/>
          </a:prstGeom>
        </p:spPr>
      </p:pic>
      <p:grpSp>
        <p:nvGrpSpPr>
          <p:cNvPr id="7" name="Group 6">
            <a:extLst>
              <a:ext uri="{FF2B5EF4-FFF2-40B4-BE49-F238E27FC236}">
                <a16:creationId xmlns:a16="http://schemas.microsoft.com/office/drawing/2014/main" id="{BD2965B8-F222-F443-DF57-F5C60CA68292}"/>
              </a:ext>
            </a:extLst>
          </p:cNvPr>
          <p:cNvGrpSpPr/>
          <p:nvPr userDrawn="1"/>
        </p:nvGrpSpPr>
        <p:grpSpPr>
          <a:xfrm>
            <a:off x="-11575" y="0"/>
            <a:ext cx="8072735" cy="6862093"/>
            <a:chOff x="0" y="0"/>
            <a:chExt cx="8072735" cy="6862093"/>
          </a:xfrm>
        </p:grpSpPr>
        <p:sp>
          <p:nvSpPr>
            <p:cNvPr id="8" name="Freeform 7">
              <a:extLst>
                <a:ext uri="{FF2B5EF4-FFF2-40B4-BE49-F238E27FC236}">
                  <a16:creationId xmlns:a16="http://schemas.microsoft.com/office/drawing/2014/main" id="{68DD6B47-0A3D-8969-9106-9EF80CFBCBBE}"/>
                </a:ext>
              </a:extLst>
            </p:cNvPr>
            <p:cNvSpPr/>
            <p:nvPr/>
          </p:nvSpPr>
          <p:spPr>
            <a:xfrm>
              <a:off x="1270502" y="4093"/>
              <a:ext cx="6800851" cy="6858000"/>
            </a:xfrm>
            <a:custGeom>
              <a:avLst/>
              <a:gdLst>
                <a:gd name="connsiteX0" fmla="*/ 0 w 6800851"/>
                <a:gd name="connsiteY0" fmla="*/ 0 h 6841237"/>
                <a:gd name="connsiteX1" fmla="*/ 4822104 w 6800851"/>
                <a:gd name="connsiteY1" fmla="*/ 0 h 6841237"/>
                <a:gd name="connsiteX2" fmla="*/ 6800852 w 6800851"/>
                <a:gd name="connsiteY2" fmla="*/ 3420619 h 6841237"/>
                <a:gd name="connsiteX3" fmla="*/ 4822104 w 6800851"/>
                <a:gd name="connsiteY3" fmla="*/ 6841237 h 6841237"/>
                <a:gd name="connsiteX4" fmla="*/ 0 w 6800851"/>
                <a:gd name="connsiteY4" fmla="*/ 6841237 h 6841237"/>
                <a:gd name="connsiteX5" fmla="*/ 0 w 6800851"/>
                <a:gd name="connsiteY5" fmla="*/ 0 h 6841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0851" h="6841237">
                  <a:moveTo>
                    <a:pt x="0" y="0"/>
                  </a:moveTo>
                  <a:lnTo>
                    <a:pt x="4822104" y="0"/>
                  </a:lnTo>
                  <a:lnTo>
                    <a:pt x="6800852" y="3420619"/>
                  </a:lnTo>
                  <a:lnTo>
                    <a:pt x="4822104" y="6841237"/>
                  </a:lnTo>
                  <a:lnTo>
                    <a:pt x="0" y="6841237"/>
                  </a:lnTo>
                  <a:lnTo>
                    <a:pt x="0" y="0"/>
                  </a:lnTo>
                  <a:close/>
                </a:path>
              </a:pathLst>
            </a:custGeom>
            <a:solidFill>
              <a:schemeClr val="bg1">
                <a:alpha val="25859"/>
              </a:schemeClr>
            </a:solidFill>
            <a:ln w="12688" cap="flat">
              <a:noFill/>
              <a:prstDash val="solid"/>
              <a:miter/>
            </a:ln>
          </p:spPr>
          <p:txBody>
            <a:bodyPr rtlCol="0" anchor="ctr"/>
            <a:lstStyle/>
            <a:p>
              <a:endParaRPr lang="en-US" b="0" dirty="0"/>
            </a:p>
          </p:txBody>
        </p:sp>
        <p:sp>
          <p:nvSpPr>
            <p:cNvPr id="9" name="Graphic 11">
              <a:extLst>
                <a:ext uri="{FF2B5EF4-FFF2-40B4-BE49-F238E27FC236}">
                  <a16:creationId xmlns:a16="http://schemas.microsoft.com/office/drawing/2014/main" id="{1195CDC8-8F40-5A35-A221-C1B91C9B3C89}"/>
                </a:ext>
              </a:extLst>
            </p:cNvPr>
            <p:cNvSpPr/>
            <p:nvPr/>
          </p:nvSpPr>
          <p:spPr>
            <a:xfrm>
              <a:off x="0" y="2857984"/>
              <a:ext cx="6322394" cy="4004109"/>
            </a:xfrm>
            <a:custGeom>
              <a:avLst/>
              <a:gdLst>
                <a:gd name="connsiteX0" fmla="*/ 0 w 6322394"/>
                <a:gd name="connsiteY0" fmla="*/ 0 h 4004109"/>
                <a:gd name="connsiteX1" fmla="*/ 5989090 w 6322394"/>
                <a:gd name="connsiteY1" fmla="*/ 0 h 4004109"/>
                <a:gd name="connsiteX2" fmla="*/ 6322395 w 6322394"/>
                <a:gd name="connsiteY2" fmla="*/ 577455 h 4004109"/>
                <a:gd name="connsiteX3" fmla="*/ 4344506 w 6322394"/>
                <a:gd name="connsiteY3" fmla="*/ 4004109 h 4004109"/>
                <a:gd name="connsiteX4" fmla="*/ 0 w 6322394"/>
                <a:gd name="connsiteY4" fmla="*/ 4004109 h 4004109"/>
                <a:gd name="connsiteX5" fmla="*/ 0 w 6322394"/>
                <a:gd name="connsiteY5" fmla="*/ 0 h 400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22394" h="4004109">
                  <a:moveTo>
                    <a:pt x="0" y="0"/>
                  </a:moveTo>
                  <a:lnTo>
                    <a:pt x="5989090" y="0"/>
                  </a:lnTo>
                  <a:lnTo>
                    <a:pt x="6322395" y="577455"/>
                  </a:lnTo>
                  <a:lnTo>
                    <a:pt x="4344506" y="4004109"/>
                  </a:lnTo>
                  <a:lnTo>
                    <a:pt x="0" y="4004109"/>
                  </a:lnTo>
                  <a:lnTo>
                    <a:pt x="0" y="0"/>
                  </a:lnTo>
                  <a:close/>
                </a:path>
              </a:pathLst>
            </a:custGeom>
            <a:solidFill>
              <a:srgbClr val="FBE232"/>
            </a:solidFill>
            <a:ln w="12675" cap="flat">
              <a:noFill/>
              <a:prstDash val="solid"/>
              <a:miter/>
            </a:ln>
          </p:spPr>
          <p:txBody>
            <a:bodyPr rtlCol="0" anchor="ctr"/>
            <a:lstStyle/>
            <a:p>
              <a:endParaRPr lang="en-US" b="1" dirty="0"/>
            </a:p>
          </p:txBody>
        </p:sp>
        <p:sp>
          <p:nvSpPr>
            <p:cNvPr id="10" name="Graphic 14">
              <a:extLst>
                <a:ext uri="{FF2B5EF4-FFF2-40B4-BE49-F238E27FC236}">
                  <a16:creationId xmlns:a16="http://schemas.microsoft.com/office/drawing/2014/main" id="{23DBC6FE-F0DC-3487-7536-4FF8BD9E08AA}"/>
                </a:ext>
              </a:extLst>
            </p:cNvPr>
            <p:cNvSpPr>
              <a:spLocks noChangeAspect="1"/>
            </p:cNvSpPr>
            <p:nvPr/>
          </p:nvSpPr>
          <p:spPr>
            <a:xfrm>
              <a:off x="1886" y="0"/>
              <a:ext cx="8070849" cy="6858000"/>
            </a:xfrm>
            <a:custGeom>
              <a:avLst/>
              <a:gdLst>
                <a:gd name="connsiteX0" fmla="*/ 0 w 8106016"/>
                <a:gd name="connsiteY0" fmla="*/ 0 h 6887882"/>
                <a:gd name="connsiteX1" fmla="*/ 8106017 w 8106016"/>
                <a:gd name="connsiteY1" fmla="*/ 0 h 6887882"/>
                <a:gd name="connsiteX2" fmla="*/ 4129413 w 8106016"/>
                <a:gd name="connsiteY2" fmla="*/ 6887882 h 6887882"/>
                <a:gd name="connsiteX3" fmla="*/ 0 w 8106016"/>
                <a:gd name="connsiteY3" fmla="*/ 6887882 h 6887882"/>
                <a:gd name="connsiteX4" fmla="*/ 0 w 8106016"/>
                <a:gd name="connsiteY4" fmla="*/ 0 h 6887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6016" h="6887882">
                  <a:moveTo>
                    <a:pt x="0" y="0"/>
                  </a:moveTo>
                  <a:lnTo>
                    <a:pt x="8106017" y="0"/>
                  </a:lnTo>
                  <a:lnTo>
                    <a:pt x="4129413" y="6887882"/>
                  </a:lnTo>
                  <a:lnTo>
                    <a:pt x="0" y="6887882"/>
                  </a:lnTo>
                  <a:lnTo>
                    <a:pt x="0" y="0"/>
                  </a:lnTo>
                  <a:close/>
                </a:path>
              </a:pathLst>
            </a:custGeom>
            <a:solidFill>
              <a:srgbClr val="000000"/>
            </a:solidFill>
            <a:ln w="12745" cap="flat">
              <a:noFill/>
              <a:prstDash val="solid"/>
              <a:miter/>
            </a:ln>
          </p:spPr>
          <p:txBody>
            <a:bodyPr rtlCol="0" anchor="ctr"/>
            <a:lstStyle/>
            <a:p>
              <a:endParaRPr lang="en-US" dirty="0"/>
            </a:p>
          </p:txBody>
        </p:sp>
      </p:grpSp>
      <p:sp>
        <p:nvSpPr>
          <p:cNvPr id="27" name="Title 26">
            <a:extLst>
              <a:ext uri="{FF2B5EF4-FFF2-40B4-BE49-F238E27FC236}">
                <a16:creationId xmlns:a16="http://schemas.microsoft.com/office/drawing/2014/main" id="{F8FA2A95-269D-76DD-A943-D5EA63BD8DB4}"/>
              </a:ext>
            </a:extLst>
          </p:cNvPr>
          <p:cNvSpPr>
            <a:spLocks noGrp="1"/>
          </p:cNvSpPr>
          <p:nvPr>
            <p:ph type="title" hasCustomPrompt="1"/>
          </p:nvPr>
        </p:nvSpPr>
        <p:spPr>
          <a:xfrm>
            <a:off x="777238" y="857250"/>
            <a:ext cx="5090161" cy="2800350"/>
          </a:xfrm>
        </p:spPr>
        <p:txBody>
          <a:bodyPr anchor="b" anchorCtr="0">
            <a:noAutofit/>
          </a:bodyPr>
          <a:lstStyle>
            <a:lvl1pPr>
              <a:lnSpc>
                <a:spcPct val="92000"/>
              </a:lnSpc>
              <a:defRPr sz="3400">
                <a:solidFill>
                  <a:schemeClr val="bg1"/>
                </a:solidFill>
              </a:defRPr>
            </a:lvl1pPr>
          </a:lstStyle>
          <a:p>
            <a:pPr marL="0" marR="0" lvl="0" indent="0" algn="l" defTabSz="914400" rtl="0" eaLnBrk="1" fontAlgn="auto" latinLnBrk="0" hangingPunct="1">
              <a:lnSpc>
                <a:spcPct val="92000"/>
              </a:lnSpc>
              <a:spcBef>
                <a:spcPct val="0"/>
              </a:spcBef>
              <a:spcAft>
                <a:spcPts val="0"/>
              </a:spcAft>
              <a:buClrTx/>
              <a:buSzTx/>
              <a:buFontTx/>
              <a:buNone/>
              <a:tabLst/>
              <a:defRPr/>
            </a:pPr>
            <a:r>
              <a:rPr lang="en-US"/>
              <a:t>Click to Edit H1</a:t>
            </a:r>
          </a:p>
        </p:txBody>
      </p:sp>
      <p:sp>
        <p:nvSpPr>
          <p:cNvPr id="13" name="Text Placeholder 12">
            <a:extLst>
              <a:ext uri="{FF2B5EF4-FFF2-40B4-BE49-F238E27FC236}">
                <a16:creationId xmlns:a16="http://schemas.microsoft.com/office/drawing/2014/main" id="{943604CA-C3D5-A7E7-BF25-E550EB36FF90}"/>
              </a:ext>
            </a:extLst>
          </p:cNvPr>
          <p:cNvSpPr>
            <a:spLocks noGrp="1"/>
          </p:cNvSpPr>
          <p:nvPr>
            <p:ph type="body" sz="quarter" idx="17" hasCustomPrompt="1"/>
          </p:nvPr>
        </p:nvSpPr>
        <p:spPr>
          <a:xfrm>
            <a:off x="777240" y="3886200"/>
            <a:ext cx="4027488" cy="735012"/>
          </a:xfrm>
          <a:noFill/>
        </p:spPr>
        <p:txBody>
          <a:bodyPr>
            <a:noAutofit/>
          </a:bodyPr>
          <a:lstStyle>
            <a:lvl1pPr marL="11113" indent="0">
              <a:buNone/>
              <a:defRPr>
                <a:solidFill>
                  <a:schemeClr val="accent2"/>
                </a:solidFill>
              </a:defRPr>
            </a:lvl1pPr>
          </a:lstStyle>
          <a:p>
            <a:pPr lvl="0"/>
            <a:r>
              <a:rPr lang="en-US" dirty="0"/>
              <a:t>Uses layout “2023 breaker w/default photo black #3”</a:t>
            </a:r>
          </a:p>
        </p:txBody>
      </p:sp>
      <p:sp>
        <p:nvSpPr>
          <p:cNvPr id="28" name="Text Placeholder 25">
            <a:extLst>
              <a:ext uri="{FF2B5EF4-FFF2-40B4-BE49-F238E27FC236}">
                <a16:creationId xmlns:a16="http://schemas.microsoft.com/office/drawing/2014/main" id="{9191F10D-E6F1-D7BC-1285-3680168AC3C9}"/>
              </a:ext>
            </a:extLst>
          </p:cNvPr>
          <p:cNvSpPr>
            <a:spLocks noGrp="1"/>
          </p:cNvSpPr>
          <p:nvPr>
            <p:ph type="body" sz="quarter" idx="19" hasCustomPrompt="1"/>
          </p:nvPr>
        </p:nvSpPr>
        <p:spPr>
          <a:xfrm>
            <a:off x="777163" y="0"/>
            <a:ext cx="615950" cy="615950"/>
          </a:xfrm>
          <a:solidFill>
            <a:schemeClr val="accent1"/>
          </a:solidFill>
        </p:spPr>
        <p:txBody>
          <a:bodyPr anchor="ctr">
            <a:noAutofit/>
          </a:bodyPr>
          <a:lstStyle>
            <a:lvl1pPr marL="11113" indent="0" algn="ctr">
              <a:buNone/>
              <a:defRPr sz="2800" b="1" spc="-60" baseline="0"/>
            </a:lvl1pPr>
          </a:lstStyle>
          <a:p>
            <a:pPr lvl="0"/>
            <a:r>
              <a:rPr lang="en-US"/>
              <a:t>01</a:t>
            </a:r>
          </a:p>
        </p:txBody>
      </p:sp>
      <p:pic>
        <p:nvPicPr>
          <p:cNvPr id="5" name="Graphic 4">
            <a:extLst>
              <a:ext uri="{FF2B5EF4-FFF2-40B4-BE49-F238E27FC236}">
                <a16:creationId xmlns:a16="http://schemas.microsoft.com/office/drawing/2014/main" id="{01163346-AD7C-A7E3-3F68-E5A5297D152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587480" y="3123406"/>
            <a:ext cx="611187" cy="611187"/>
          </a:xfrm>
          <a:prstGeom prst="rect">
            <a:avLst/>
          </a:prstGeom>
        </p:spPr>
      </p:pic>
      <p:sp>
        <p:nvSpPr>
          <p:cNvPr id="11" name="TextBox 10">
            <a:extLst>
              <a:ext uri="{FF2B5EF4-FFF2-40B4-BE49-F238E27FC236}">
                <a16:creationId xmlns:a16="http://schemas.microsoft.com/office/drawing/2014/main" id="{1857486B-6969-0435-8D50-188FE9602C37}"/>
              </a:ext>
            </a:extLst>
          </p:cNvPr>
          <p:cNvSpPr txBox="1"/>
          <p:nvPr userDrawn="1"/>
        </p:nvSpPr>
        <p:spPr>
          <a:xfrm>
            <a:off x="451925" y="6483593"/>
            <a:ext cx="2621619" cy="234951"/>
          </a:xfrm>
          <a:prstGeom prst="rect">
            <a:avLst/>
          </a:prstGeom>
          <a:noFill/>
        </p:spPr>
        <p:txBody>
          <a:bodyPr wrap="none" lIns="45720" tIns="45720" rIns="45720" bIns="45720" rtlCol="0">
            <a:noAutofit/>
          </a:bodyPr>
          <a:lstStyle/>
          <a:p>
            <a:pPr algn="l">
              <a:spcAft>
                <a:spcPts val="1200"/>
              </a:spcAft>
            </a:pPr>
            <a:r>
              <a:rPr lang="en-US" sz="700" kern="1200" dirty="0">
                <a:solidFill>
                  <a:srgbClr val="AEAEAE"/>
                </a:solidFill>
                <a:latin typeface="+mn-lt"/>
                <a:ea typeface="+mn-ea"/>
                <a:cs typeface="+mn-cs"/>
              </a:rPr>
              <a:t>Property of Rimini Street ©2023 |  Proprietary and confidential</a:t>
            </a:r>
          </a:p>
        </p:txBody>
      </p:sp>
    </p:spTree>
    <p:extLst>
      <p:ext uri="{BB962C8B-B14F-4D97-AF65-F5344CB8AC3E}">
        <p14:creationId xmlns:p14="http://schemas.microsoft.com/office/powerpoint/2010/main" val="1359919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023 2-line H1, H2, and body-01">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B1F33045-A9C3-49E7-B0B8-AE45DE51D0AC}"/>
              </a:ext>
            </a:extLst>
          </p:cNvPr>
          <p:cNvSpPr>
            <a:spLocks noGrp="1"/>
          </p:cNvSpPr>
          <p:nvPr>
            <p:ph type="body" sz="quarter" idx="13" hasCustomPrompt="1"/>
          </p:nvPr>
        </p:nvSpPr>
        <p:spPr>
          <a:xfrm>
            <a:off x="762000" y="1399032"/>
            <a:ext cx="10668000" cy="301752"/>
          </a:xfrm>
          <a:prstGeom prst="rect">
            <a:avLst/>
          </a:prstGeom>
        </p:spPr>
        <p:txBody>
          <a:bodyPr>
            <a:noAutofit/>
          </a:bodyPr>
          <a:lstStyle>
            <a:lvl1pPr marL="0" indent="0">
              <a:spcBef>
                <a:spcPts val="0"/>
              </a:spcBef>
              <a:spcAft>
                <a:spcPts val="0"/>
              </a:spcAft>
              <a:buNone/>
              <a:defRPr sz="1800">
                <a:solidFill>
                  <a:schemeClr val="accent3"/>
                </a:solidFill>
              </a:defRPr>
            </a:lvl1pPr>
          </a:lstStyle>
          <a:p>
            <a:pPr lvl="0"/>
            <a:r>
              <a:rPr lang="en-US"/>
              <a:t>Uses layout “2023 2-line H1, H2, and body-01”</a:t>
            </a:r>
          </a:p>
        </p:txBody>
      </p:sp>
      <p:sp>
        <p:nvSpPr>
          <p:cNvPr id="5" name="Title 4">
            <a:extLst>
              <a:ext uri="{FF2B5EF4-FFF2-40B4-BE49-F238E27FC236}">
                <a16:creationId xmlns:a16="http://schemas.microsoft.com/office/drawing/2014/main" id="{EF2C097C-9C5F-75E1-B8D9-DF7D44948848}"/>
              </a:ext>
            </a:extLst>
          </p:cNvPr>
          <p:cNvSpPr>
            <a:spLocks noGrp="1"/>
          </p:cNvSpPr>
          <p:nvPr>
            <p:ph type="title" hasCustomPrompt="1"/>
          </p:nvPr>
        </p:nvSpPr>
        <p:spPr>
          <a:xfrm>
            <a:off x="777240" y="576070"/>
            <a:ext cx="10637520" cy="871729"/>
          </a:xfrm>
        </p:spPr>
        <p:txBody>
          <a:bodyPr/>
          <a:lstStyle>
            <a:lvl1pPr>
              <a:defRPr sz="3000"/>
            </a:lvl1pPr>
          </a:lstStyle>
          <a:p>
            <a:r>
              <a:rPr lang="en-US"/>
              <a:t>Click to Edit 2-Line H1</a:t>
            </a:r>
            <a:br>
              <a:rPr lang="en-US"/>
            </a:br>
            <a:r>
              <a:rPr lang="en-US"/>
              <a:t>Line 2</a:t>
            </a:r>
          </a:p>
        </p:txBody>
      </p:sp>
      <p:pic>
        <p:nvPicPr>
          <p:cNvPr id="6" name="Picture 5">
            <a:extLst>
              <a:ext uri="{FF2B5EF4-FFF2-40B4-BE49-F238E27FC236}">
                <a16:creationId xmlns:a16="http://schemas.microsoft.com/office/drawing/2014/main" id="{508F6B17-2DAF-C89E-035D-F6A5AD02DC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39" y="0"/>
            <a:ext cx="402632" cy="402632"/>
          </a:xfrm>
          <a:prstGeom prst="rect">
            <a:avLst/>
          </a:prstGeom>
        </p:spPr>
      </p:pic>
      <p:sp>
        <p:nvSpPr>
          <p:cNvPr id="3" name="TextBox 2">
            <a:extLst>
              <a:ext uri="{FF2B5EF4-FFF2-40B4-BE49-F238E27FC236}">
                <a16:creationId xmlns:a16="http://schemas.microsoft.com/office/drawing/2014/main" id="{A5022AA5-56CD-D545-6872-C91BA6B0C2C3}"/>
              </a:ext>
            </a:extLst>
          </p:cNvPr>
          <p:cNvSpPr txBox="1"/>
          <p:nvPr userDrawn="1"/>
        </p:nvSpPr>
        <p:spPr>
          <a:xfrm>
            <a:off x="14842273" y="-1137424"/>
            <a:ext cx="0" cy="0"/>
          </a:xfrm>
          <a:prstGeom prst="rect">
            <a:avLst/>
          </a:prstGeom>
          <a:noFill/>
        </p:spPr>
        <p:txBody>
          <a:bodyPr wrap="none" lIns="45720" tIns="45720" rIns="45720" bIns="45720" rtlCol="0">
            <a:noAutofit/>
          </a:bodyPr>
          <a:lstStyle/>
          <a:p>
            <a:pPr algn="l">
              <a:spcAft>
                <a:spcPts val="1200"/>
              </a:spcAft>
            </a:pPr>
            <a:endParaRPr lang="en-US" sz="1600" kern="600" spc="-10"/>
          </a:p>
        </p:txBody>
      </p:sp>
      <p:sp>
        <p:nvSpPr>
          <p:cNvPr id="7" name="Content Placeholder 4">
            <a:extLst>
              <a:ext uri="{FF2B5EF4-FFF2-40B4-BE49-F238E27FC236}">
                <a16:creationId xmlns:a16="http://schemas.microsoft.com/office/drawing/2014/main" id="{2D0A54A7-8C0E-00E1-1413-9DA71F6EA043}"/>
              </a:ext>
            </a:extLst>
          </p:cNvPr>
          <p:cNvSpPr>
            <a:spLocks noGrp="1"/>
          </p:cNvSpPr>
          <p:nvPr>
            <p:ph sz="quarter" idx="18"/>
          </p:nvPr>
        </p:nvSpPr>
        <p:spPr>
          <a:xfrm>
            <a:off x="762000" y="1819656"/>
            <a:ext cx="10668000"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44FED37-82EF-8205-CB53-445A4A98950D}"/>
              </a:ext>
            </a:extLst>
          </p:cNvPr>
          <p:cNvSpPr>
            <a:spLocks noGrp="1"/>
          </p:cNvSpPr>
          <p:nvPr>
            <p:ph type="sldNum" sz="quarter" idx="19"/>
          </p:nvPr>
        </p:nvSpPr>
        <p:spPr/>
        <p:txBody>
          <a:bodyPr/>
          <a:lstStyle/>
          <a:p>
            <a:fld id="{B03A8012-9C8A-A340-B848-62C2ABD4DCA7}" type="slidenum">
              <a:rPr lang="en-US" smtClean="0"/>
              <a:pPr/>
              <a:t>‹#›</a:t>
            </a:fld>
            <a:endParaRPr lang="en-US"/>
          </a:p>
        </p:txBody>
      </p:sp>
    </p:spTree>
    <p:extLst>
      <p:ext uri="{BB962C8B-B14F-4D97-AF65-F5344CB8AC3E}">
        <p14:creationId xmlns:p14="http://schemas.microsoft.com/office/powerpoint/2010/main" val="1696344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023 breaker, no photo, black">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F41A17D-6431-9E3C-DF14-C158557202B7}"/>
              </a:ext>
            </a:extLst>
          </p:cNvPr>
          <p:cNvGrpSpPr/>
          <p:nvPr userDrawn="1"/>
        </p:nvGrpSpPr>
        <p:grpSpPr>
          <a:xfrm>
            <a:off x="-11575" y="0"/>
            <a:ext cx="8072735" cy="6862093"/>
            <a:chOff x="0" y="0"/>
            <a:chExt cx="8072735" cy="6862093"/>
          </a:xfrm>
        </p:grpSpPr>
        <p:sp>
          <p:nvSpPr>
            <p:cNvPr id="8" name="Freeform 7">
              <a:extLst>
                <a:ext uri="{FF2B5EF4-FFF2-40B4-BE49-F238E27FC236}">
                  <a16:creationId xmlns:a16="http://schemas.microsoft.com/office/drawing/2014/main" id="{EDD3FCBA-DE6F-D374-5DDA-D4866614FCF9}"/>
                </a:ext>
              </a:extLst>
            </p:cNvPr>
            <p:cNvSpPr/>
            <p:nvPr/>
          </p:nvSpPr>
          <p:spPr>
            <a:xfrm>
              <a:off x="1270502" y="4093"/>
              <a:ext cx="6800851" cy="6858000"/>
            </a:xfrm>
            <a:custGeom>
              <a:avLst/>
              <a:gdLst>
                <a:gd name="connsiteX0" fmla="*/ 0 w 6800851"/>
                <a:gd name="connsiteY0" fmla="*/ 0 h 6841237"/>
                <a:gd name="connsiteX1" fmla="*/ 4822104 w 6800851"/>
                <a:gd name="connsiteY1" fmla="*/ 0 h 6841237"/>
                <a:gd name="connsiteX2" fmla="*/ 6800852 w 6800851"/>
                <a:gd name="connsiteY2" fmla="*/ 3420619 h 6841237"/>
                <a:gd name="connsiteX3" fmla="*/ 4822104 w 6800851"/>
                <a:gd name="connsiteY3" fmla="*/ 6841237 h 6841237"/>
                <a:gd name="connsiteX4" fmla="*/ 0 w 6800851"/>
                <a:gd name="connsiteY4" fmla="*/ 6841237 h 6841237"/>
                <a:gd name="connsiteX5" fmla="*/ 0 w 6800851"/>
                <a:gd name="connsiteY5" fmla="*/ 0 h 6841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0851" h="6841237">
                  <a:moveTo>
                    <a:pt x="0" y="0"/>
                  </a:moveTo>
                  <a:lnTo>
                    <a:pt x="4822104" y="0"/>
                  </a:lnTo>
                  <a:lnTo>
                    <a:pt x="6800852" y="3420619"/>
                  </a:lnTo>
                  <a:lnTo>
                    <a:pt x="4822104" y="6841237"/>
                  </a:lnTo>
                  <a:lnTo>
                    <a:pt x="0" y="6841237"/>
                  </a:lnTo>
                  <a:lnTo>
                    <a:pt x="0" y="0"/>
                  </a:lnTo>
                  <a:close/>
                </a:path>
              </a:pathLst>
            </a:custGeom>
            <a:solidFill>
              <a:srgbClr val="000000">
                <a:alpha val="12000"/>
              </a:srgbClr>
            </a:solidFill>
            <a:ln w="12688" cap="flat">
              <a:noFill/>
              <a:prstDash val="solid"/>
              <a:miter/>
            </a:ln>
          </p:spPr>
          <p:txBody>
            <a:bodyPr rtlCol="0" anchor="ctr"/>
            <a:lstStyle/>
            <a:p>
              <a:endParaRPr lang="en-US" b="0" dirty="0"/>
            </a:p>
          </p:txBody>
        </p:sp>
        <p:sp>
          <p:nvSpPr>
            <p:cNvPr id="9" name="Graphic 11">
              <a:extLst>
                <a:ext uri="{FF2B5EF4-FFF2-40B4-BE49-F238E27FC236}">
                  <a16:creationId xmlns:a16="http://schemas.microsoft.com/office/drawing/2014/main" id="{1F331C88-AD2F-833C-1F89-E10FA23DC1B7}"/>
                </a:ext>
              </a:extLst>
            </p:cNvPr>
            <p:cNvSpPr/>
            <p:nvPr/>
          </p:nvSpPr>
          <p:spPr>
            <a:xfrm>
              <a:off x="0" y="2857984"/>
              <a:ext cx="6322394" cy="4004109"/>
            </a:xfrm>
            <a:custGeom>
              <a:avLst/>
              <a:gdLst>
                <a:gd name="connsiteX0" fmla="*/ 0 w 6322394"/>
                <a:gd name="connsiteY0" fmla="*/ 0 h 4004109"/>
                <a:gd name="connsiteX1" fmla="*/ 5989090 w 6322394"/>
                <a:gd name="connsiteY1" fmla="*/ 0 h 4004109"/>
                <a:gd name="connsiteX2" fmla="*/ 6322395 w 6322394"/>
                <a:gd name="connsiteY2" fmla="*/ 577455 h 4004109"/>
                <a:gd name="connsiteX3" fmla="*/ 4344506 w 6322394"/>
                <a:gd name="connsiteY3" fmla="*/ 4004109 h 4004109"/>
                <a:gd name="connsiteX4" fmla="*/ 0 w 6322394"/>
                <a:gd name="connsiteY4" fmla="*/ 4004109 h 4004109"/>
                <a:gd name="connsiteX5" fmla="*/ 0 w 6322394"/>
                <a:gd name="connsiteY5" fmla="*/ 0 h 400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22394" h="4004109">
                  <a:moveTo>
                    <a:pt x="0" y="0"/>
                  </a:moveTo>
                  <a:lnTo>
                    <a:pt x="5989090" y="0"/>
                  </a:lnTo>
                  <a:lnTo>
                    <a:pt x="6322395" y="577455"/>
                  </a:lnTo>
                  <a:lnTo>
                    <a:pt x="4344506" y="4004109"/>
                  </a:lnTo>
                  <a:lnTo>
                    <a:pt x="0" y="4004109"/>
                  </a:lnTo>
                  <a:lnTo>
                    <a:pt x="0" y="0"/>
                  </a:lnTo>
                  <a:close/>
                </a:path>
              </a:pathLst>
            </a:custGeom>
            <a:solidFill>
              <a:srgbClr val="FBE232"/>
            </a:solidFill>
            <a:ln w="12675" cap="flat">
              <a:noFill/>
              <a:prstDash val="solid"/>
              <a:miter/>
            </a:ln>
          </p:spPr>
          <p:txBody>
            <a:bodyPr rtlCol="0" anchor="ctr"/>
            <a:lstStyle/>
            <a:p>
              <a:endParaRPr lang="en-US" b="1" dirty="0"/>
            </a:p>
          </p:txBody>
        </p:sp>
        <p:sp>
          <p:nvSpPr>
            <p:cNvPr id="10" name="Graphic 14">
              <a:extLst>
                <a:ext uri="{FF2B5EF4-FFF2-40B4-BE49-F238E27FC236}">
                  <a16:creationId xmlns:a16="http://schemas.microsoft.com/office/drawing/2014/main" id="{9B062D90-B9B3-1D7C-9E8C-9D0F872FE2AE}"/>
                </a:ext>
              </a:extLst>
            </p:cNvPr>
            <p:cNvSpPr>
              <a:spLocks noChangeAspect="1"/>
            </p:cNvSpPr>
            <p:nvPr/>
          </p:nvSpPr>
          <p:spPr>
            <a:xfrm>
              <a:off x="1886" y="0"/>
              <a:ext cx="8070849" cy="6858000"/>
            </a:xfrm>
            <a:custGeom>
              <a:avLst/>
              <a:gdLst>
                <a:gd name="connsiteX0" fmla="*/ 0 w 8106016"/>
                <a:gd name="connsiteY0" fmla="*/ 0 h 6887882"/>
                <a:gd name="connsiteX1" fmla="*/ 8106017 w 8106016"/>
                <a:gd name="connsiteY1" fmla="*/ 0 h 6887882"/>
                <a:gd name="connsiteX2" fmla="*/ 4129413 w 8106016"/>
                <a:gd name="connsiteY2" fmla="*/ 6887882 h 6887882"/>
                <a:gd name="connsiteX3" fmla="*/ 0 w 8106016"/>
                <a:gd name="connsiteY3" fmla="*/ 6887882 h 6887882"/>
                <a:gd name="connsiteX4" fmla="*/ 0 w 8106016"/>
                <a:gd name="connsiteY4" fmla="*/ 0 h 6887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6016" h="6887882">
                  <a:moveTo>
                    <a:pt x="0" y="0"/>
                  </a:moveTo>
                  <a:lnTo>
                    <a:pt x="8106017" y="0"/>
                  </a:lnTo>
                  <a:lnTo>
                    <a:pt x="4129413" y="6887882"/>
                  </a:lnTo>
                  <a:lnTo>
                    <a:pt x="0" y="6887882"/>
                  </a:lnTo>
                  <a:lnTo>
                    <a:pt x="0" y="0"/>
                  </a:lnTo>
                  <a:close/>
                </a:path>
              </a:pathLst>
            </a:custGeom>
            <a:solidFill>
              <a:srgbClr val="000000"/>
            </a:solidFill>
            <a:ln w="12745" cap="flat">
              <a:noFill/>
              <a:prstDash val="solid"/>
              <a:miter/>
            </a:ln>
          </p:spPr>
          <p:txBody>
            <a:bodyPr rtlCol="0" anchor="ctr"/>
            <a:lstStyle/>
            <a:p>
              <a:endParaRPr lang="en-US" dirty="0"/>
            </a:p>
          </p:txBody>
        </p:sp>
      </p:grpSp>
      <p:sp>
        <p:nvSpPr>
          <p:cNvPr id="27" name="Title 26">
            <a:extLst>
              <a:ext uri="{FF2B5EF4-FFF2-40B4-BE49-F238E27FC236}">
                <a16:creationId xmlns:a16="http://schemas.microsoft.com/office/drawing/2014/main" id="{F8FA2A95-269D-76DD-A943-D5EA63BD8DB4}"/>
              </a:ext>
            </a:extLst>
          </p:cNvPr>
          <p:cNvSpPr>
            <a:spLocks noGrp="1"/>
          </p:cNvSpPr>
          <p:nvPr>
            <p:ph type="title" hasCustomPrompt="1"/>
          </p:nvPr>
        </p:nvSpPr>
        <p:spPr>
          <a:xfrm>
            <a:off x="762000" y="2743200"/>
            <a:ext cx="5093208" cy="914400"/>
          </a:xfrm>
          <a:noFill/>
        </p:spPr>
        <p:txBody>
          <a:bodyPr anchor="b" anchorCtr="0">
            <a:noAutofit/>
          </a:bodyPr>
          <a:lstStyle>
            <a:lvl1pPr>
              <a:lnSpc>
                <a:spcPct val="92000"/>
              </a:lnSpc>
              <a:defRPr sz="3400" baseline="0">
                <a:solidFill>
                  <a:schemeClr val="bg1"/>
                </a:solidFill>
              </a:defRPr>
            </a:lvl1pPr>
          </a:lstStyle>
          <a:p>
            <a:pPr marL="0" marR="0" lvl="0" indent="0" algn="l" defTabSz="914400" rtl="0" eaLnBrk="1" fontAlgn="auto" latinLnBrk="0" hangingPunct="1">
              <a:lnSpc>
                <a:spcPct val="92000"/>
              </a:lnSpc>
              <a:spcBef>
                <a:spcPct val="0"/>
              </a:spcBef>
              <a:spcAft>
                <a:spcPts val="0"/>
              </a:spcAft>
              <a:buClrTx/>
              <a:buSzTx/>
              <a:buFontTx/>
              <a:buNone/>
              <a:tabLst/>
              <a:defRPr/>
            </a:pPr>
            <a:r>
              <a:rPr lang="en-US"/>
              <a:t>Click to Edit H1</a:t>
            </a:r>
          </a:p>
        </p:txBody>
      </p:sp>
      <p:sp>
        <p:nvSpPr>
          <p:cNvPr id="13" name="Text Placeholder 12">
            <a:extLst>
              <a:ext uri="{FF2B5EF4-FFF2-40B4-BE49-F238E27FC236}">
                <a16:creationId xmlns:a16="http://schemas.microsoft.com/office/drawing/2014/main" id="{943604CA-C3D5-A7E7-BF25-E550EB36FF90}"/>
              </a:ext>
            </a:extLst>
          </p:cNvPr>
          <p:cNvSpPr>
            <a:spLocks noGrp="1"/>
          </p:cNvSpPr>
          <p:nvPr>
            <p:ph type="body" sz="quarter" idx="17" hasCustomPrompt="1"/>
          </p:nvPr>
        </p:nvSpPr>
        <p:spPr>
          <a:xfrm>
            <a:off x="762000" y="3877056"/>
            <a:ext cx="4023360" cy="735012"/>
          </a:xfrm>
          <a:noFill/>
        </p:spPr>
        <p:txBody>
          <a:bodyPr>
            <a:noAutofit/>
          </a:bodyPr>
          <a:lstStyle>
            <a:lvl1pPr marL="11113" indent="0">
              <a:buNone/>
              <a:defRPr>
                <a:solidFill>
                  <a:schemeClr val="accent3"/>
                </a:solidFill>
              </a:defRPr>
            </a:lvl1pPr>
          </a:lstStyle>
          <a:p>
            <a:pPr lvl="0"/>
            <a:r>
              <a:rPr lang="en-US"/>
              <a:t>Uses layout “2023 breaker, no photo, black”</a:t>
            </a:r>
          </a:p>
        </p:txBody>
      </p:sp>
      <p:sp>
        <p:nvSpPr>
          <p:cNvPr id="28" name="Text Placeholder 25">
            <a:extLst>
              <a:ext uri="{FF2B5EF4-FFF2-40B4-BE49-F238E27FC236}">
                <a16:creationId xmlns:a16="http://schemas.microsoft.com/office/drawing/2014/main" id="{9191F10D-E6F1-D7BC-1285-3680168AC3C9}"/>
              </a:ext>
            </a:extLst>
          </p:cNvPr>
          <p:cNvSpPr>
            <a:spLocks noGrp="1"/>
          </p:cNvSpPr>
          <p:nvPr>
            <p:ph type="body" sz="quarter" idx="19" hasCustomPrompt="1"/>
          </p:nvPr>
        </p:nvSpPr>
        <p:spPr>
          <a:xfrm>
            <a:off x="692537" y="1790674"/>
            <a:ext cx="615950" cy="615950"/>
          </a:xfrm>
          <a:noFill/>
        </p:spPr>
        <p:txBody>
          <a:bodyPr anchor="t">
            <a:noAutofit/>
          </a:bodyPr>
          <a:lstStyle>
            <a:lvl1pPr marL="11113" indent="0" algn="ctr">
              <a:buNone/>
              <a:defRPr sz="3800" b="0" spc="-300" baseline="0">
                <a:solidFill>
                  <a:schemeClr val="bg1"/>
                </a:solidFill>
              </a:defRPr>
            </a:lvl1pPr>
          </a:lstStyle>
          <a:p>
            <a:pPr lvl="0"/>
            <a:r>
              <a:rPr lang="en-US"/>
              <a:t>01</a:t>
            </a:r>
          </a:p>
        </p:txBody>
      </p:sp>
      <p:sp>
        <p:nvSpPr>
          <p:cNvPr id="30" name="Text Placeholder 29">
            <a:extLst>
              <a:ext uri="{FF2B5EF4-FFF2-40B4-BE49-F238E27FC236}">
                <a16:creationId xmlns:a16="http://schemas.microsoft.com/office/drawing/2014/main" id="{2E1CFA23-7D31-CB52-C81C-B274A0C86C35}"/>
              </a:ext>
            </a:extLst>
          </p:cNvPr>
          <p:cNvSpPr>
            <a:spLocks noGrp="1"/>
          </p:cNvSpPr>
          <p:nvPr>
            <p:ph type="body" sz="quarter" idx="25"/>
          </p:nvPr>
        </p:nvSpPr>
        <p:spPr>
          <a:xfrm>
            <a:off x="777876" y="2616936"/>
            <a:ext cx="481964" cy="36576"/>
          </a:xfrm>
          <a:solidFill>
            <a:schemeClr val="accent1"/>
          </a:solidFill>
        </p:spPr>
        <p:txBody>
          <a:bodyPr>
            <a:normAutofit/>
          </a:bodyPr>
          <a:lstStyle>
            <a:lvl1pPr marL="11113" indent="0">
              <a:buNone/>
              <a:defRPr sz="200">
                <a:solidFill>
                  <a:schemeClr val="accent1"/>
                </a:solidFill>
              </a:defRPr>
            </a:lvl1pPr>
          </a:lstStyle>
          <a:p>
            <a:pPr lvl="0"/>
            <a:r>
              <a:rPr lang="en-US"/>
              <a:t>Click to edit Master text styles</a:t>
            </a:r>
          </a:p>
        </p:txBody>
      </p:sp>
      <p:sp>
        <p:nvSpPr>
          <p:cNvPr id="4" name="Slide Number Placeholder 3">
            <a:extLst>
              <a:ext uri="{FF2B5EF4-FFF2-40B4-BE49-F238E27FC236}">
                <a16:creationId xmlns:a16="http://schemas.microsoft.com/office/drawing/2014/main" id="{5C27063B-B4D0-58B1-9976-4EBA7CEED39E}"/>
              </a:ext>
            </a:extLst>
          </p:cNvPr>
          <p:cNvSpPr>
            <a:spLocks noGrp="1"/>
          </p:cNvSpPr>
          <p:nvPr>
            <p:ph type="sldNum" sz="quarter" idx="28"/>
          </p:nvPr>
        </p:nvSpPr>
        <p:spPr/>
        <p:txBody>
          <a:bodyPr/>
          <a:lstStyle/>
          <a:p>
            <a:fld id="{B03A8012-9C8A-A340-B848-62C2ABD4DCA7}" type="slidenum">
              <a:rPr lang="en-US" smtClean="0"/>
              <a:pPr/>
              <a:t>‹#›</a:t>
            </a:fld>
            <a:endParaRPr lang="en-US" dirty="0"/>
          </a:p>
        </p:txBody>
      </p:sp>
      <p:pic>
        <p:nvPicPr>
          <p:cNvPr id="5" name="Graphic 4">
            <a:extLst>
              <a:ext uri="{FF2B5EF4-FFF2-40B4-BE49-F238E27FC236}">
                <a16:creationId xmlns:a16="http://schemas.microsoft.com/office/drawing/2014/main" id="{08B526B7-ACAB-9BD8-C2A6-A9903E3308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87480" y="3123406"/>
            <a:ext cx="611187" cy="611187"/>
          </a:xfrm>
          <a:prstGeom prst="rect">
            <a:avLst/>
          </a:prstGeom>
        </p:spPr>
      </p:pic>
      <p:sp>
        <p:nvSpPr>
          <p:cNvPr id="11" name="TextBox 10">
            <a:extLst>
              <a:ext uri="{FF2B5EF4-FFF2-40B4-BE49-F238E27FC236}">
                <a16:creationId xmlns:a16="http://schemas.microsoft.com/office/drawing/2014/main" id="{B71916AB-F773-C08F-3B21-DADCED1AC6D3}"/>
              </a:ext>
            </a:extLst>
          </p:cNvPr>
          <p:cNvSpPr txBox="1"/>
          <p:nvPr userDrawn="1"/>
        </p:nvSpPr>
        <p:spPr>
          <a:xfrm>
            <a:off x="451925" y="6483593"/>
            <a:ext cx="2621619" cy="234951"/>
          </a:xfrm>
          <a:prstGeom prst="rect">
            <a:avLst/>
          </a:prstGeom>
          <a:noFill/>
        </p:spPr>
        <p:txBody>
          <a:bodyPr wrap="none" lIns="45720" tIns="45720" rIns="45720" bIns="45720" rtlCol="0">
            <a:noAutofit/>
          </a:bodyPr>
          <a:lstStyle/>
          <a:p>
            <a:pPr algn="l">
              <a:spcAft>
                <a:spcPts val="1200"/>
              </a:spcAft>
            </a:pPr>
            <a:r>
              <a:rPr lang="en-US" sz="700" kern="1200" dirty="0">
                <a:solidFill>
                  <a:srgbClr val="AEAEAE"/>
                </a:solidFill>
                <a:latin typeface="+mn-lt"/>
                <a:ea typeface="+mn-ea"/>
                <a:cs typeface="+mn-cs"/>
              </a:rPr>
              <a:t>Property of Rimini Street ©2023 |  Proprietary and confidential</a:t>
            </a:r>
          </a:p>
        </p:txBody>
      </p:sp>
    </p:spTree>
    <p:extLst>
      <p:ext uri="{BB962C8B-B14F-4D97-AF65-F5344CB8AC3E}">
        <p14:creationId xmlns:p14="http://schemas.microsoft.com/office/powerpoint/2010/main" val="65402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2023 breaker. no photo, white">
    <p:bg>
      <p:bgPr>
        <a:solidFill>
          <a:schemeClr val="tx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1E65E33-6271-29CD-94EE-14119E2BA948}"/>
              </a:ext>
            </a:extLst>
          </p:cNvPr>
          <p:cNvGrpSpPr/>
          <p:nvPr userDrawn="1"/>
        </p:nvGrpSpPr>
        <p:grpSpPr>
          <a:xfrm>
            <a:off x="-11575" y="0"/>
            <a:ext cx="8072735" cy="6862093"/>
            <a:chOff x="0" y="0"/>
            <a:chExt cx="8072735" cy="6862093"/>
          </a:xfrm>
        </p:grpSpPr>
        <p:sp>
          <p:nvSpPr>
            <p:cNvPr id="8" name="Freeform 7">
              <a:extLst>
                <a:ext uri="{FF2B5EF4-FFF2-40B4-BE49-F238E27FC236}">
                  <a16:creationId xmlns:a16="http://schemas.microsoft.com/office/drawing/2014/main" id="{6D60B5E7-8F9D-F195-68F0-87A46FDC9887}"/>
                </a:ext>
              </a:extLst>
            </p:cNvPr>
            <p:cNvSpPr/>
            <p:nvPr/>
          </p:nvSpPr>
          <p:spPr>
            <a:xfrm>
              <a:off x="1270502" y="4093"/>
              <a:ext cx="6800851" cy="6858000"/>
            </a:xfrm>
            <a:custGeom>
              <a:avLst/>
              <a:gdLst>
                <a:gd name="connsiteX0" fmla="*/ 0 w 6800851"/>
                <a:gd name="connsiteY0" fmla="*/ 0 h 6841237"/>
                <a:gd name="connsiteX1" fmla="*/ 4822104 w 6800851"/>
                <a:gd name="connsiteY1" fmla="*/ 0 h 6841237"/>
                <a:gd name="connsiteX2" fmla="*/ 6800852 w 6800851"/>
                <a:gd name="connsiteY2" fmla="*/ 3420619 h 6841237"/>
                <a:gd name="connsiteX3" fmla="*/ 4822104 w 6800851"/>
                <a:gd name="connsiteY3" fmla="*/ 6841237 h 6841237"/>
                <a:gd name="connsiteX4" fmla="*/ 0 w 6800851"/>
                <a:gd name="connsiteY4" fmla="*/ 6841237 h 6841237"/>
                <a:gd name="connsiteX5" fmla="*/ 0 w 6800851"/>
                <a:gd name="connsiteY5" fmla="*/ 0 h 6841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0851" h="6841237">
                  <a:moveTo>
                    <a:pt x="0" y="0"/>
                  </a:moveTo>
                  <a:lnTo>
                    <a:pt x="4822104" y="0"/>
                  </a:lnTo>
                  <a:lnTo>
                    <a:pt x="6800852" y="3420619"/>
                  </a:lnTo>
                  <a:lnTo>
                    <a:pt x="4822104" y="6841237"/>
                  </a:lnTo>
                  <a:lnTo>
                    <a:pt x="0" y="6841237"/>
                  </a:lnTo>
                  <a:lnTo>
                    <a:pt x="0" y="0"/>
                  </a:lnTo>
                  <a:close/>
                </a:path>
              </a:pathLst>
            </a:custGeom>
            <a:solidFill>
              <a:srgbClr val="000000">
                <a:alpha val="12000"/>
              </a:srgbClr>
            </a:solidFill>
            <a:ln w="12688" cap="flat">
              <a:noFill/>
              <a:prstDash val="solid"/>
              <a:miter/>
            </a:ln>
          </p:spPr>
          <p:txBody>
            <a:bodyPr rtlCol="0" anchor="ctr"/>
            <a:lstStyle/>
            <a:p>
              <a:endParaRPr lang="en-US" b="0" dirty="0"/>
            </a:p>
          </p:txBody>
        </p:sp>
        <p:sp>
          <p:nvSpPr>
            <p:cNvPr id="9" name="Graphic 11">
              <a:extLst>
                <a:ext uri="{FF2B5EF4-FFF2-40B4-BE49-F238E27FC236}">
                  <a16:creationId xmlns:a16="http://schemas.microsoft.com/office/drawing/2014/main" id="{0BFF03C4-06E1-2B48-ED13-8D2DE4C59BC3}"/>
                </a:ext>
              </a:extLst>
            </p:cNvPr>
            <p:cNvSpPr/>
            <p:nvPr/>
          </p:nvSpPr>
          <p:spPr>
            <a:xfrm>
              <a:off x="0" y="2857984"/>
              <a:ext cx="6322394" cy="4004109"/>
            </a:xfrm>
            <a:custGeom>
              <a:avLst/>
              <a:gdLst>
                <a:gd name="connsiteX0" fmla="*/ 0 w 6322394"/>
                <a:gd name="connsiteY0" fmla="*/ 0 h 4004109"/>
                <a:gd name="connsiteX1" fmla="*/ 5989090 w 6322394"/>
                <a:gd name="connsiteY1" fmla="*/ 0 h 4004109"/>
                <a:gd name="connsiteX2" fmla="*/ 6322395 w 6322394"/>
                <a:gd name="connsiteY2" fmla="*/ 577455 h 4004109"/>
                <a:gd name="connsiteX3" fmla="*/ 4344506 w 6322394"/>
                <a:gd name="connsiteY3" fmla="*/ 4004109 h 4004109"/>
                <a:gd name="connsiteX4" fmla="*/ 0 w 6322394"/>
                <a:gd name="connsiteY4" fmla="*/ 4004109 h 4004109"/>
                <a:gd name="connsiteX5" fmla="*/ 0 w 6322394"/>
                <a:gd name="connsiteY5" fmla="*/ 0 h 400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22394" h="4004109">
                  <a:moveTo>
                    <a:pt x="0" y="0"/>
                  </a:moveTo>
                  <a:lnTo>
                    <a:pt x="5989090" y="0"/>
                  </a:lnTo>
                  <a:lnTo>
                    <a:pt x="6322395" y="577455"/>
                  </a:lnTo>
                  <a:lnTo>
                    <a:pt x="4344506" y="4004109"/>
                  </a:lnTo>
                  <a:lnTo>
                    <a:pt x="0" y="4004109"/>
                  </a:lnTo>
                  <a:lnTo>
                    <a:pt x="0" y="0"/>
                  </a:lnTo>
                  <a:close/>
                </a:path>
              </a:pathLst>
            </a:custGeom>
            <a:solidFill>
              <a:srgbClr val="FBE232"/>
            </a:solidFill>
            <a:ln w="12675" cap="flat">
              <a:noFill/>
              <a:prstDash val="solid"/>
              <a:miter/>
            </a:ln>
          </p:spPr>
          <p:txBody>
            <a:bodyPr rtlCol="0" anchor="ctr"/>
            <a:lstStyle/>
            <a:p>
              <a:endParaRPr lang="en-US" b="1" dirty="0"/>
            </a:p>
          </p:txBody>
        </p:sp>
        <p:sp>
          <p:nvSpPr>
            <p:cNvPr id="10" name="Graphic 14">
              <a:extLst>
                <a:ext uri="{FF2B5EF4-FFF2-40B4-BE49-F238E27FC236}">
                  <a16:creationId xmlns:a16="http://schemas.microsoft.com/office/drawing/2014/main" id="{EECDDC3A-F87C-3D76-5839-EB35C1983EFF}"/>
                </a:ext>
              </a:extLst>
            </p:cNvPr>
            <p:cNvSpPr>
              <a:spLocks noChangeAspect="1"/>
            </p:cNvSpPr>
            <p:nvPr/>
          </p:nvSpPr>
          <p:spPr>
            <a:xfrm>
              <a:off x="1886" y="0"/>
              <a:ext cx="8070849" cy="6858000"/>
            </a:xfrm>
            <a:custGeom>
              <a:avLst/>
              <a:gdLst>
                <a:gd name="connsiteX0" fmla="*/ 0 w 8106016"/>
                <a:gd name="connsiteY0" fmla="*/ 0 h 6887882"/>
                <a:gd name="connsiteX1" fmla="*/ 8106017 w 8106016"/>
                <a:gd name="connsiteY1" fmla="*/ 0 h 6887882"/>
                <a:gd name="connsiteX2" fmla="*/ 4129413 w 8106016"/>
                <a:gd name="connsiteY2" fmla="*/ 6887882 h 6887882"/>
                <a:gd name="connsiteX3" fmla="*/ 0 w 8106016"/>
                <a:gd name="connsiteY3" fmla="*/ 6887882 h 6887882"/>
                <a:gd name="connsiteX4" fmla="*/ 0 w 8106016"/>
                <a:gd name="connsiteY4" fmla="*/ 0 h 6887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6016" h="6887882">
                  <a:moveTo>
                    <a:pt x="0" y="0"/>
                  </a:moveTo>
                  <a:lnTo>
                    <a:pt x="8106017" y="0"/>
                  </a:lnTo>
                  <a:lnTo>
                    <a:pt x="4129413" y="6887882"/>
                  </a:lnTo>
                  <a:lnTo>
                    <a:pt x="0" y="6887882"/>
                  </a:lnTo>
                  <a:lnTo>
                    <a:pt x="0" y="0"/>
                  </a:lnTo>
                  <a:close/>
                </a:path>
              </a:pathLst>
            </a:custGeom>
            <a:solidFill>
              <a:schemeClr val="bg1"/>
            </a:solidFill>
            <a:ln w="12745" cap="flat">
              <a:noFill/>
              <a:prstDash val="solid"/>
              <a:miter/>
            </a:ln>
          </p:spPr>
          <p:txBody>
            <a:bodyPr rtlCol="0" anchor="ctr"/>
            <a:lstStyle/>
            <a:p>
              <a:endParaRPr lang="en-US" dirty="0"/>
            </a:p>
          </p:txBody>
        </p:sp>
      </p:grpSp>
      <p:sp>
        <p:nvSpPr>
          <p:cNvPr id="27" name="Title 26">
            <a:extLst>
              <a:ext uri="{FF2B5EF4-FFF2-40B4-BE49-F238E27FC236}">
                <a16:creationId xmlns:a16="http://schemas.microsoft.com/office/drawing/2014/main" id="{F8FA2A95-269D-76DD-A943-D5EA63BD8DB4}"/>
              </a:ext>
            </a:extLst>
          </p:cNvPr>
          <p:cNvSpPr>
            <a:spLocks noGrp="1"/>
          </p:cNvSpPr>
          <p:nvPr>
            <p:ph type="title" hasCustomPrompt="1"/>
          </p:nvPr>
        </p:nvSpPr>
        <p:spPr>
          <a:xfrm>
            <a:off x="762000" y="2743199"/>
            <a:ext cx="5090160" cy="914400"/>
          </a:xfrm>
          <a:noFill/>
        </p:spPr>
        <p:txBody>
          <a:bodyPr anchor="b" anchorCtr="0">
            <a:noAutofit/>
          </a:bodyPr>
          <a:lstStyle>
            <a:lvl1pPr>
              <a:lnSpc>
                <a:spcPct val="92000"/>
              </a:lnSpc>
              <a:defRPr sz="3400" baseline="0">
                <a:solidFill>
                  <a:schemeClr val="tx1"/>
                </a:solidFill>
              </a:defRPr>
            </a:lvl1pPr>
          </a:lstStyle>
          <a:p>
            <a:pPr marL="0" marR="0" lvl="0" indent="0" algn="l" defTabSz="914400" rtl="0" eaLnBrk="1" fontAlgn="auto" latinLnBrk="0" hangingPunct="1">
              <a:lnSpc>
                <a:spcPct val="92000"/>
              </a:lnSpc>
              <a:spcBef>
                <a:spcPct val="0"/>
              </a:spcBef>
              <a:spcAft>
                <a:spcPts val="0"/>
              </a:spcAft>
              <a:buClrTx/>
              <a:buSzTx/>
              <a:buFontTx/>
              <a:buNone/>
              <a:tabLst/>
              <a:defRPr/>
            </a:pPr>
            <a:r>
              <a:rPr lang="en-US"/>
              <a:t>Click to Edit H1</a:t>
            </a:r>
          </a:p>
        </p:txBody>
      </p:sp>
      <p:sp>
        <p:nvSpPr>
          <p:cNvPr id="13" name="Text Placeholder 12">
            <a:extLst>
              <a:ext uri="{FF2B5EF4-FFF2-40B4-BE49-F238E27FC236}">
                <a16:creationId xmlns:a16="http://schemas.microsoft.com/office/drawing/2014/main" id="{943604CA-C3D5-A7E7-BF25-E550EB36FF90}"/>
              </a:ext>
            </a:extLst>
          </p:cNvPr>
          <p:cNvSpPr>
            <a:spLocks noGrp="1"/>
          </p:cNvSpPr>
          <p:nvPr>
            <p:ph type="body" sz="quarter" idx="17" hasCustomPrompt="1"/>
          </p:nvPr>
        </p:nvSpPr>
        <p:spPr>
          <a:xfrm>
            <a:off x="762000" y="3701479"/>
            <a:ext cx="4027488" cy="735012"/>
          </a:xfrm>
          <a:noFill/>
        </p:spPr>
        <p:txBody>
          <a:bodyPr>
            <a:noAutofit/>
          </a:bodyPr>
          <a:lstStyle>
            <a:lvl1pPr marL="11113" indent="0">
              <a:buNone/>
              <a:defRPr>
                <a:solidFill>
                  <a:schemeClr val="accent3"/>
                </a:solidFill>
              </a:defRPr>
            </a:lvl1pPr>
          </a:lstStyle>
          <a:p>
            <a:pPr lvl="0"/>
            <a:r>
              <a:rPr lang="en-US"/>
              <a:t>Uses layout “2023 breaker, no photo, white”</a:t>
            </a:r>
          </a:p>
        </p:txBody>
      </p:sp>
      <p:sp>
        <p:nvSpPr>
          <p:cNvPr id="28" name="Text Placeholder 25">
            <a:extLst>
              <a:ext uri="{FF2B5EF4-FFF2-40B4-BE49-F238E27FC236}">
                <a16:creationId xmlns:a16="http://schemas.microsoft.com/office/drawing/2014/main" id="{9191F10D-E6F1-D7BC-1285-3680168AC3C9}"/>
              </a:ext>
            </a:extLst>
          </p:cNvPr>
          <p:cNvSpPr>
            <a:spLocks noGrp="1"/>
          </p:cNvSpPr>
          <p:nvPr>
            <p:ph type="body" sz="quarter" idx="19" hasCustomPrompt="1"/>
          </p:nvPr>
        </p:nvSpPr>
        <p:spPr>
          <a:xfrm>
            <a:off x="692537" y="1793700"/>
            <a:ext cx="615950" cy="615950"/>
          </a:xfrm>
          <a:noFill/>
        </p:spPr>
        <p:txBody>
          <a:bodyPr anchor="t">
            <a:noAutofit/>
          </a:bodyPr>
          <a:lstStyle>
            <a:lvl1pPr marL="11113" indent="0" algn="ctr">
              <a:buNone/>
              <a:defRPr sz="3800" b="0" spc="-300" baseline="0"/>
            </a:lvl1pPr>
          </a:lstStyle>
          <a:p>
            <a:pPr lvl="0"/>
            <a:r>
              <a:rPr lang="en-US"/>
              <a:t>01</a:t>
            </a:r>
          </a:p>
        </p:txBody>
      </p:sp>
      <p:sp>
        <p:nvSpPr>
          <p:cNvPr id="30" name="Text Placeholder 29">
            <a:extLst>
              <a:ext uri="{FF2B5EF4-FFF2-40B4-BE49-F238E27FC236}">
                <a16:creationId xmlns:a16="http://schemas.microsoft.com/office/drawing/2014/main" id="{2E1CFA23-7D31-CB52-C81C-B274A0C86C35}"/>
              </a:ext>
            </a:extLst>
          </p:cNvPr>
          <p:cNvSpPr>
            <a:spLocks noGrp="1"/>
          </p:cNvSpPr>
          <p:nvPr>
            <p:ph type="body" sz="quarter" idx="25"/>
          </p:nvPr>
        </p:nvSpPr>
        <p:spPr>
          <a:xfrm>
            <a:off x="777876" y="2619962"/>
            <a:ext cx="481964" cy="36576"/>
          </a:xfrm>
          <a:solidFill>
            <a:schemeClr val="accent1"/>
          </a:solidFill>
        </p:spPr>
        <p:txBody>
          <a:bodyPr>
            <a:normAutofit/>
          </a:bodyPr>
          <a:lstStyle>
            <a:lvl1pPr marL="11113" indent="0">
              <a:buNone/>
              <a:defRPr sz="200">
                <a:solidFill>
                  <a:schemeClr val="accent1"/>
                </a:solidFill>
              </a:defRPr>
            </a:lvl1pPr>
          </a:lstStyle>
          <a:p>
            <a:pPr lvl="0"/>
            <a:r>
              <a:rPr lang="en-US"/>
              <a:t>Click to edit Master text styles</a:t>
            </a:r>
          </a:p>
        </p:txBody>
      </p:sp>
      <p:sp>
        <p:nvSpPr>
          <p:cNvPr id="4" name="Slide Number Placeholder 3">
            <a:extLst>
              <a:ext uri="{FF2B5EF4-FFF2-40B4-BE49-F238E27FC236}">
                <a16:creationId xmlns:a16="http://schemas.microsoft.com/office/drawing/2014/main" id="{CD204990-067C-C6B7-BED8-B41211F75106}"/>
              </a:ext>
            </a:extLst>
          </p:cNvPr>
          <p:cNvSpPr>
            <a:spLocks noGrp="1"/>
          </p:cNvSpPr>
          <p:nvPr>
            <p:ph type="sldNum" sz="quarter" idx="28"/>
          </p:nvPr>
        </p:nvSpPr>
        <p:spPr/>
        <p:txBody>
          <a:bodyPr/>
          <a:lstStyle/>
          <a:p>
            <a:fld id="{B03A8012-9C8A-A340-B848-62C2ABD4DCA7}" type="slidenum">
              <a:rPr lang="en-US" smtClean="0"/>
              <a:pPr/>
              <a:t>‹#›</a:t>
            </a:fld>
            <a:endParaRPr lang="en-US" dirty="0"/>
          </a:p>
        </p:txBody>
      </p:sp>
      <p:pic>
        <p:nvPicPr>
          <p:cNvPr id="5" name="Graphic 4">
            <a:extLst>
              <a:ext uri="{FF2B5EF4-FFF2-40B4-BE49-F238E27FC236}">
                <a16:creationId xmlns:a16="http://schemas.microsoft.com/office/drawing/2014/main" id="{C198FC62-9110-510B-062D-C562250768E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87480" y="3123406"/>
            <a:ext cx="611187" cy="611187"/>
          </a:xfrm>
          <a:prstGeom prst="rect">
            <a:avLst/>
          </a:prstGeom>
        </p:spPr>
      </p:pic>
      <p:sp>
        <p:nvSpPr>
          <p:cNvPr id="11" name="TextBox 10">
            <a:extLst>
              <a:ext uri="{FF2B5EF4-FFF2-40B4-BE49-F238E27FC236}">
                <a16:creationId xmlns:a16="http://schemas.microsoft.com/office/drawing/2014/main" id="{0B0AB10C-CBEE-63EB-7E21-86170D61D437}"/>
              </a:ext>
            </a:extLst>
          </p:cNvPr>
          <p:cNvSpPr txBox="1"/>
          <p:nvPr userDrawn="1"/>
        </p:nvSpPr>
        <p:spPr>
          <a:xfrm>
            <a:off x="451925" y="6483593"/>
            <a:ext cx="2621619" cy="234951"/>
          </a:xfrm>
          <a:prstGeom prst="rect">
            <a:avLst/>
          </a:prstGeom>
          <a:noFill/>
        </p:spPr>
        <p:txBody>
          <a:bodyPr wrap="none" lIns="45720" tIns="45720" rIns="45720" bIns="45720" rtlCol="0">
            <a:noAutofit/>
          </a:bodyPr>
          <a:lstStyle/>
          <a:p>
            <a:pPr algn="l">
              <a:spcAft>
                <a:spcPts val="1200"/>
              </a:spcAft>
            </a:pPr>
            <a:r>
              <a:rPr lang="en-US" sz="700" kern="1200" dirty="0">
                <a:solidFill>
                  <a:srgbClr val="AEAEAE"/>
                </a:solidFill>
                <a:latin typeface="+mn-lt"/>
                <a:ea typeface="+mn-ea"/>
                <a:cs typeface="+mn-cs"/>
              </a:rPr>
              <a:t>Property of Rimini Street ©2023 |  Proprietary and confidential</a:t>
            </a:r>
          </a:p>
        </p:txBody>
      </p:sp>
    </p:spTree>
    <p:extLst>
      <p:ext uri="{BB962C8B-B14F-4D97-AF65-F5344CB8AC3E}">
        <p14:creationId xmlns:p14="http://schemas.microsoft.com/office/powerpoint/2010/main" val="3635153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023 quote bold, no photo black">
    <p:bg>
      <p:bgPr>
        <a:solidFill>
          <a:schemeClr val="tx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917F1122-F00C-2E3A-A88D-F80E854C382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2571" t="15950" r="18864" b="15950"/>
          <a:stretch/>
        </p:blipFill>
        <p:spPr>
          <a:xfrm>
            <a:off x="7956885" y="-1"/>
            <a:ext cx="4235115" cy="6858001"/>
          </a:xfrm>
          <a:prstGeom prst="rect">
            <a:avLst/>
          </a:prstGeom>
        </p:spPr>
      </p:pic>
      <p:sp>
        <p:nvSpPr>
          <p:cNvPr id="7" name="Rectangle 6">
            <a:extLst>
              <a:ext uri="{FF2B5EF4-FFF2-40B4-BE49-F238E27FC236}">
                <a16:creationId xmlns:a16="http://schemas.microsoft.com/office/drawing/2014/main" id="{3B04A220-909F-12BA-1C9C-85A300B61396}"/>
              </a:ext>
            </a:extLst>
          </p:cNvPr>
          <p:cNvSpPr/>
          <p:nvPr userDrawn="1"/>
        </p:nvSpPr>
        <p:spPr>
          <a:xfrm>
            <a:off x="5854700" y="1855541"/>
            <a:ext cx="482600" cy="65453"/>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9144" tIns="9144" rIns="9144" bIns="9144" rtlCol="0" anchor="ctr">
            <a:noAutofit/>
          </a:bodyPr>
          <a:lstStyle/>
          <a:p>
            <a:pPr algn="ctr">
              <a:lnSpc>
                <a:spcPct val="95000"/>
              </a:lnSpc>
            </a:pPr>
            <a:endParaRPr lang="en-US" dirty="0"/>
          </a:p>
        </p:txBody>
      </p:sp>
      <p:pic>
        <p:nvPicPr>
          <p:cNvPr id="8" name="Graphic 7">
            <a:extLst>
              <a:ext uri="{FF2B5EF4-FFF2-40B4-BE49-F238E27FC236}">
                <a16:creationId xmlns:a16="http://schemas.microsoft.com/office/drawing/2014/main" id="{7CB9BA64-D7FF-1C93-B904-5232EDFA47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867401" y="1412032"/>
            <a:ext cx="457200" cy="335280"/>
          </a:xfrm>
          <a:prstGeom prst="rect">
            <a:avLst/>
          </a:prstGeom>
        </p:spPr>
      </p:pic>
      <p:sp>
        <p:nvSpPr>
          <p:cNvPr id="14" name="Text Placeholder 13">
            <a:extLst>
              <a:ext uri="{FF2B5EF4-FFF2-40B4-BE49-F238E27FC236}">
                <a16:creationId xmlns:a16="http://schemas.microsoft.com/office/drawing/2014/main" id="{27DE7BF6-0FE5-1F01-A1C0-D7888FACA9A9}"/>
              </a:ext>
            </a:extLst>
          </p:cNvPr>
          <p:cNvSpPr>
            <a:spLocks noGrp="1"/>
          </p:cNvSpPr>
          <p:nvPr>
            <p:ph type="body" sz="quarter" idx="17" hasCustomPrompt="1"/>
          </p:nvPr>
        </p:nvSpPr>
        <p:spPr>
          <a:xfrm>
            <a:off x="2628900" y="4232276"/>
            <a:ext cx="6934200" cy="271712"/>
          </a:xfrm>
        </p:spPr>
        <p:txBody>
          <a:bodyPr>
            <a:noAutofit/>
          </a:bodyPr>
          <a:lstStyle>
            <a:lvl1pPr marL="11113" indent="0" algn="ctr">
              <a:lnSpc>
                <a:spcPct val="100000"/>
              </a:lnSpc>
              <a:spcAft>
                <a:spcPts val="0"/>
              </a:spcAft>
              <a:buNone/>
              <a:defRPr>
                <a:solidFill>
                  <a:schemeClr val="bg1"/>
                </a:solidFill>
              </a:defRPr>
            </a:lvl1pPr>
          </a:lstStyle>
          <a:p>
            <a:pPr algn="ctr">
              <a:lnSpc>
                <a:spcPct val="110000"/>
              </a:lnSpc>
            </a:pPr>
            <a:r>
              <a:rPr lang="en-US" sz="1600" b="1"/>
              <a:t>– Name</a:t>
            </a:r>
          </a:p>
        </p:txBody>
      </p:sp>
      <p:sp>
        <p:nvSpPr>
          <p:cNvPr id="18" name="Text Placeholder 17">
            <a:extLst>
              <a:ext uri="{FF2B5EF4-FFF2-40B4-BE49-F238E27FC236}">
                <a16:creationId xmlns:a16="http://schemas.microsoft.com/office/drawing/2014/main" id="{D560E56C-A0A9-880A-E4CA-E1884DAF07C5}"/>
              </a:ext>
            </a:extLst>
          </p:cNvPr>
          <p:cNvSpPr>
            <a:spLocks noGrp="1"/>
          </p:cNvSpPr>
          <p:nvPr>
            <p:ph type="body" sz="quarter" idx="18" hasCustomPrompt="1"/>
          </p:nvPr>
        </p:nvSpPr>
        <p:spPr>
          <a:xfrm>
            <a:off x="2628900" y="2183739"/>
            <a:ext cx="6934200" cy="1716087"/>
          </a:xfrm>
        </p:spPr>
        <p:txBody>
          <a:bodyPr>
            <a:noAutofit/>
          </a:bodyPr>
          <a:lstStyle>
            <a:lvl1pPr marL="0" indent="0" algn="ctr">
              <a:lnSpc>
                <a:spcPct val="88000"/>
              </a:lnSpc>
              <a:spcAft>
                <a:spcPts val="0"/>
              </a:spcAft>
              <a:buNone/>
              <a:defRPr sz="3200" b="1" spc="-60" baseline="0">
                <a:solidFill>
                  <a:schemeClr val="bg1"/>
                </a:solidFill>
              </a:defRPr>
            </a:lvl1pPr>
          </a:lstStyle>
          <a:p>
            <a:pPr lvl="0"/>
            <a:r>
              <a:rPr lang="en-US"/>
              <a:t>This quote slide uses layout</a:t>
            </a:r>
            <a:br>
              <a:rPr lang="en-US"/>
            </a:br>
            <a:r>
              <a:rPr lang="en-US"/>
              <a:t>‘2023 Quote bold, no photo black’</a:t>
            </a:r>
            <a:br>
              <a:rPr lang="en-US"/>
            </a:br>
            <a:r>
              <a:rPr lang="en-US"/>
              <a:t>in the layout menu”</a:t>
            </a:r>
          </a:p>
        </p:txBody>
      </p:sp>
      <p:sp>
        <p:nvSpPr>
          <p:cNvPr id="22" name="Text Placeholder 21">
            <a:extLst>
              <a:ext uri="{FF2B5EF4-FFF2-40B4-BE49-F238E27FC236}">
                <a16:creationId xmlns:a16="http://schemas.microsoft.com/office/drawing/2014/main" id="{C57C1ACB-DBF1-626E-AB23-F0D969A16629}"/>
              </a:ext>
            </a:extLst>
          </p:cNvPr>
          <p:cNvSpPr>
            <a:spLocks noGrp="1"/>
          </p:cNvSpPr>
          <p:nvPr>
            <p:ph type="body" sz="quarter" idx="19" hasCustomPrompt="1"/>
          </p:nvPr>
        </p:nvSpPr>
        <p:spPr>
          <a:xfrm>
            <a:off x="2628900" y="4503738"/>
            <a:ext cx="6934200" cy="271712"/>
          </a:xfrm>
        </p:spPr>
        <p:txBody>
          <a:bodyPr>
            <a:noAutofit/>
          </a:bodyPr>
          <a:lstStyle>
            <a:lvl1pPr marL="0" indent="0" algn="ctr">
              <a:spcAft>
                <a:spcPts val="0"/>
              </a:spcAft>
              <a:buNone/>
              <a:defRPr sz="1200">
                <a:solidFill>
                  <a:schemeClr val="bg1"/>
                </a:solidFill>
              </a:defRPr>
            </a:lvl1pPr>
          </a:lstStyle>
          <a:p>
            <a:pPr lvl="0"/>
            <a:r>
              <a:rPr lang="en-US"/>
              <a:t>Title, Company, etc.</a:t>
            </a:r>
            <a:br>
              <a:rPr lang="en-US"/>
            </a:br>
            <a:endParaRPr lang="en-US"/>
          </a:p>
        </p:txBody>
      </p:sp>
      <p:sp>
        <p:nvSpPr>
          <p:cNvPr id="24" name="Picture Placeholder 23">
            <a:extLst>
              <a:ext uri="{FF2B5EF4-FFF2-40B4-BE49-F238E27FC236}">
                <a16:creationId xmlns:a16="http://schemas.microsoft.com/office/drawing/2014/main" id="{3685D837-8A9C-85FA-C0CF-EAF9D54112F9}"/>
              </a:ext>
            </a:extLst>
          </p:cNvPr>
          <p:cNvSpPr>
            <a:spLocks noGrp="1"/>
          </p:cNvSpPr>
          <p:nvPr>
            <p:ph type="pic" sz="quarter" idx="20" hasCustomPrompt="1"/>
          </p:nvPr>
        </p:nvSpPr>
        <p:spPr>
          <a:xfrm>
            <a:off x="5410200" y="4972050"/>
            <a:ext cx="1371600" cy="930275"/>
          </a:xfrm>
        </p:spPr>
        <p:txBody>
          <a:bodyPr anchor="ctr">
            <a:normAutofit/>
          </a:bodyPr>
          <a:lstStyle>
            <a:lvl1pPr marL="11113" indent="0" algn="ctr">
              <a:buNone/>
              <a:defRPr sz="1000">
                <a:solidFill>
                  <a:schemeClr val="bg1"/>
                </a:solidFill>
              </a:defRPr>
            </a:lvl1pPr>
          </a:lstStyle>
          <a:p>
            <a:r>
              <a:rPr lang="en-US" dirty="0"/>
              <a:t>Optional Logo with transparent background can go here. </a:t>
            </a:r>
          </a:p>
        </p:txBody>
      </p:sp>
      <p:pic>
        <p:nvPicPr>
          <p:cNvPr id="3" name="Picture 2">
            <a:extLst>
              <a:ext uri="{FF2B5EF4-FFF2-40B4-BE49-F238E27FC236}">
                <a16:creationId xmlns:a16="http://schemas.microsoft.com/office/drawing/2014/main" id="{8D4C45E2-E085-1B62-DE7F-093DE7421C8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77239" y="0"/>
            <a:ext cx="402632" cy="402632"/>
          </a:xfrm>
          <a:prstGeom prst="rect">
            <a:avLst/>
          </a:prstGeom>
        </p:spPr>
      </p:pic>
      <p:sp>
        <p:nvSpPr>
          <p:cNvPr id="6" name="Slide Number Placeholder 5">
            <a:extLst>
              <a:ext uri="{FF2B5EF4-FFF2-40B4-BE49-F238E27FC236}">
                <a16:creationId xmlns:a16="http://schemas.microsoft.com/office/drawing/2014/main" id="{E3CB6F0F-4CD3-62CF-8A97-9530592D71DA}"/>
              </a:ext>
            </a:extLst>
          </p:cNvPr>
          <p:cNvSpPr>
            <a:spLocks noGrp="1"/>
          </p:cNvSpPr>
          <p:nvPr>
            <p:ph type="sldNum" sz="quarter" idx="23"/>
          </p:nvPr>
        </p:nvSpPr>
        <p:spPr/>
        <p:txBody>
          <a:bodyPr/>
          <a:lstStyle/>
          <a:p>
            <a:fld id="{B03A8012-9C8A-A340-B848-62C2ABD4DCA7}" type="slidenum">
              <a:rPr lang="en-US" smtClean="0"/>
              <a:pPr/>
              <a:t>‹#›</a:t>
            </a:fld>
            <a:endParaRPr lang="en-US" dirty="0"/>
          </a:p>
        </p:txBody>
      </p:sp>
      <p:sp>
        <p:nvSpPr>
          <p:cNvPr id="9" name="TextBox 8">
            <a:extLst>
              <a:ext uri="{FF2B5EF4-FFF2-40B4-BE49-F238E27FC236}">
                <a16:creationId xmlns:a16="http://schemas.microsoft.com/office/drawing/2014/main" id="{D1823890-51BF-36A5-59BE-179AAF920829}"/>
              </a:ext>
            </a:extLst>
          </p:cNvPr>
          <p:cNvSpPr txBox="1"/>
          <p:nvPr userDrawn="1"/>
        </p:nvSpPr>
        <p:spPr>
          <a:xfrm>
            <a:off x="451925" y="6483593"/>
            <a:ext cx="2621619" cy="234951"/>
          </a:xfrm>
          <a:prstGeom prst="rect">
            <a:avLst/>
          </a:prstGeom>
          <a:noFill/>
        </p:spPr>
        <p:txBody>
          <a:bodyPr wrap="none" lIns="45720" tIns="45720" rIns="45720" bIns="45720" rtlCol="0">
            <a:noAutofit/>
          </a:bodyPr>
          <a:lstStyle/>
          <a:p>
            <a:pPr algn="l">
              <a:spcAft>
                <a:spcPts val="1200"/>
              </a:spcAft>
            </a:pPr>
            <a:r>
              <a:rPr lang="en-US" sz="700" kern="1200" dirty="0">
                <a:solidFill>
                  <a:srgbClr val="AEAEAE"/>
                </a:solidFill>
                <a:latin typeface="+mn-lt"/>
                <a:ea typeface="+mn-ea"/>
                <a:cs typeface="+mn-cs"/>
              </a:rPr>
              <a:t>Property of Rimini Street ©2023 |  Proprietary and confidential</a:t>
            </a:r>
          </a:p>
        </p:txBody>
      </p:sp>
    </p:spTree>
    <p:extLst>
      <p:ext uri="{BB962C8B-B14F-4D97-AF65-F5344CB8AC3E}">
        <p14:creationId xmlns:p14="http://schemas.microsoft.com/office/powerpoint/2010/main" val="148123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44">
          <p15:clr>
            <a:srgbClr val="FBAE40"/>
          </p15:clr>
        </p15:guide>
        <p15:guide id="4" pos="393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023 feature quote with photo black">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C1BD0B6-E87F-50F0-F7D9-C65104B871F9}"/>
              </a:ext>
            </a:extLst>
          </p:cNvPr>
          <p:cNvPicPr>
            <a:picLocks noChangeAspect="1"/>
          </p:cNvPicPr>
          <p:nvPr userDrawn="1"/>
        </p:nvPicPr>
        <p:blipFill rotWithShape="1">
          <a:blip r:embed="rId2"/>
          <a:srcRect l="2085" r="2085"/>
          <a:stretch/>
        </p:blipFill>
        <p:spPr>
          <a:xfrm>
            <a:off x="4217498" y="-1"/>
            <a:ext cx="7981169" cy="6858001"/>
          </a:xfrm>
          <a:prstGeom prst="rect">
            <a:avLst/>
          </a:prstGeom>
        </p:spPr>
      </p:pic>
      <p:grpSp>
        <p:nvGrpSpPr>
          <p:cNvPr id="7" name="Group 6">
            <a:extLst>
              <a:ext uri="{FF2B5EF4-FFF2-40B4-BE49-F238E27FC236}">
                <a16:creationId xmlns:a16="http://schemas.microsoft.com/office/drawing/2014/main" id="{146EBA79-66F4-A9BD-B595-1B0DB8CC157E}"/>
              </a:ext>
            </a:extLst>
          </p:cNvPr>
          <p:cNvGrpSpPr/>
          <p:nvPr userDrawn="1"/>
        </p:nvGrpSpPr>
        <p:grpSpPr>
          <a:xfrm>
            <a:off x="-11664" y="0"/>
            <a:ext cx="8083017" cy="6862093"/>
            <a:chOff x="-11664" y="0"/>
            <a:chExt cx="8083017" cy="6862093"/>
          </a:xfrm>
        </p:grpSpPr>
        <p:sp>
          <p:nvSpPr>
            <p:cNvPr id="8" name="Freeform 7">
              <a:extLst>
                <a:ext uri="{FF2B5EF4-FFF2-40B4-BE49-F238E27FC236}">
                  <a16:creationId xmlns:a16="http://schemas.microsoft.com/office/drawing/2014/main" id="{1EE01EBF-9D23-7A68-0C18-5355BB8823E7}"/>
                </a:ext>
              </a:extLst>
            </p:cNvPr>
            <p:cNvSpPr/>
            <p:nvPr/>
          </p:nvSpPr>
          <p:spPr>
            <a:xfrm>
              <a:off x="1270502" y="4093"/>
              <a:ext cx="6800851" cy="6858000"/>
            </a:xfrm>
            <a:custGeom>
              <a:avLst/>
              <a:gdLst>
                <a:gd name="connsiteX0" fmla="*/ 0 w 6800851"/>
                <a:gd name="connsiteY0" fmla="*/ 0 h 6841237"/>
                <a:gd name="connsiteX1" fmla="*/ 4822104 w 6800851"/>
                <a:gd name="connsiteY1" fmla="*/ 0 h 6841237"/>
                <a:gd name="connsiteX2" fmla="*/ 6800852 w 6800851"/>
                <a:gd name="connsiteY2" fmla="*/ 3420619 h 6841237"/>
                <a:gd name="connsiteX3" fmla="*/ 4822104 w 6800851"/>
                <a:gd name="connsiteY3" fmla="*/ 6841237 h 6841237"/>
                <a:gd name="connsiteX4" fmla="*/ 0 w 6800851"/>
                <a:gd name="connsiteY4" fmla="*/ 6841237 h 6841237"/>
                <a:gd name="connsiteX5" fmla="*/ 0 w 6800851"/>
                <a:gd name="connsiteY5" fmla="*/ 0 h 6841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0851" h="6841237">
                  <a:moveTo>
                    <a:pt x="0" y="0"/>
                  </a:moveTo>
                  <a:lnTo>
                    <a:pt x="4822104" y="0"/>
                  </a:lnTo>
                  <a:lnTo>
                    <a:pt x="6800852" y="3420619"/>
                  </a:lnTo>
                  <a:lnTo>
                    <a:pt x="4822104" y="6841237"/>
                  </a:lnTo>
                  <a:lnTo>
                    <a:pt x="0" y="6841237"/>
                  </a:lnTo>
                  <a:lnTo>
                    <a:pt x="0" y="0"/>
                  </a:lnTo>
                  <a:close/>
                </a:path>
              </a:pathLst>
            </a:custGeom>
            <a:solidFill>
              <a:srgbClr val="000000">
                <a:alpha val="12000"/>
              </a:srgbClr>
            </a:solidFill>
            <a:ln w="12688" cap="flat">
              <a:noFill/>
              <a:prstDash val="solid"/>
              <a:miter/>
            </a:ln>
          </p:spPr>
          <p:txBody>
            <a:bodyPr rtlCol="0" anchor="ctr"/>
            <a:lstStyle/>
            <a:p>
              <a:endParaRPr lang="en-US" b="0" dirty="0"/>
            </a:p>
          </p:txBody>
        </p:sp>
        <p:sp>
          <p:nvSpPr>
            <p:cNvPr id="9" name="Graphic 11">
              <a:extLst>
                <a:ext uri="{FF2B5EF4-FFF2-40B4-BE49-F238E27FC236}">
                  <a16:creationId xmlns:a16="http://schemas.microsoft.com/office/drawing/2014/main" id="{EB801FD5-24C2-1A8D-43AC-8BCAD94A8338}"/>
                </a:ext>
              </a:extLst>
            </p:cNvPr>
            <p:cNvSpPr/>
            <p:nvPr/>
          </p:nvSpPr>
          <p:spPr>
            <a:xfrm>
              <a:off x="-11664" y="2857984"/>
              <a:ext cx="6322394" cy="4004109"/>
            </a:xfrm>
            <a:custGeom>
              <a:avLst/>
              <a:gdLst>
                <a:gd name="connsiteX0" fmla="*/ 0 w 6322394"/>
                <a:gd name="connsiteY0" fmla="*/ 0 h 4004109"/>
                <a:gd name="connsiteX1" fmla="*/ 5989090 w 6322394"/>
                <a:gd name="connsiteY1" fmla="*/ 0 h 4004109"/>
                <a:gd name="connsiteX2" fmla="*/ 6322395 w 6322394"/>
                <a:gd name="connsiteY2" fmla="*/ 577455 h 4004109"/>
                <a:gd name="connsiteX3" fmla="*/ 4344506 w 6322394"/>
                <a:gd name="connsiteY3" fmla="*/ 4004109 h 4004109"/>
                <a:gd name="connsiteX4" fmla="*/ 0 w 6322394"/>
                <a:gd name="connsiteY4" fmla="*/ 4004109 h 4004109"/>
                <a:gd name="connsiteX5" fmla="*/ 0 w 6322394"/>
                <a:gd name="connsiteY5" fmla="*/ 0 h 400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22394" h="4004109">
                  <a:moveTo>
                    <a:pt x="0" y="0"/>
                  </a:moveTo>
                  <a:lnTo>
                    <a:pt x="5989090" y="0"/>
                  </a:lnTo>
                  <a:lnTo>
                    <a:pt x="6322395" y="577455"/>
                  </a:lnTo>
                  <a:lnTo>
                    <a:pt x="4344506" y="4004109"/>
                  </a:lnTo>
                  <a:lnTo>
                    <a:pt x="0" y="4004109"/>
                  </a:lnTo>
                  <a:lnTo>
                    <a:pt x="0" y="0"/>
                  </a:lnTo>
                  <a:close/>
                </a:path>
              </a:pathLst>
            </a:custGeom>
            <a:solidFill>
              <a:srgbClr val="FBE700"/>
            </a:solidFill>
            <a:ln w="12675" cap="flat">
              <a:noFill/>
              <a:prstDash val="solid"/>
              <a:miter/>
            </a:ln>
          </p:spPr>
          <p:txBody>
            <a:bodyPr rtlCol="0" anchor="ctr"/>
            <a:lstStyle/>
            <a:p>
              <a:endParaRPr lang="en-US" b="1" dirty="0"/>
            </a:p>
          </p:txBody>
        </p:sp>
        <p:sp>
          <p:nvSpPr>
            <p:cNvPr id="11" name="Graphic 14">
              <a:extLst>
                <a:ext uri="{FF2B5EF4-FFF2-40B4-BE49-F238E27FC236}">
                  <a16:creationId xmlns:a16="http://schemas.microsoft.com/office/drawing/2014/main" id="{B5FE0A91-D5E1-6B81-1BC6-AB7D146EF060}"/>
                </a:ext>
              </a:extLst>
            </p:cNvPr>
            <p:cNvSpPr>
              <a:spLocks noChangeAspect="1"/>
            </p:cNvSpPr>
            <p:nvPr/>
          </p:nvSpPr>
          <p:spPr>
            <a:xfrm>
              <a:off x="-9689" y="0"/>
              <a:ext cx="8070849" cy="6858000"/>
            </a:xfrm>
            <a:custGeom>
              <a:avLst/>
              <a:gdLst>
                <a:gd name="connsiteX0" fmla="*/ 0 w 8106016"/>
                <a:gd name="connsiteY0" fmla="*/ 0 h 6887882"/>
                <a:gd name="connsiteX1" fmla="*/ 8106017 w 8106016"/>
                <a:gd name="connsiteY1" fmla="*/ 0 h 6887882"/>
                <a:gd name="connsiteX2" fmla="*/ 4129413 w 8106016"/>
                <a:gd name="connsiteY2" fmla="*/ 6887882 h 6887882"/>
                <a:gd name="connsiteX3" fmla="*/ 0 w 8106016"/>
                <a:gd name="connsiteY3" fmla="*/ 6887882 h 6887882"/>
                <a:gd name="connsiteX4" fmla="*/ 0 w 8106016"/>
                <a:gd name="connsiteY4" fmla="*/ 0 h 6887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6016" h="6887882">
                  <a:moveTo>
                    <a:pt x="0" y="0"/>
                  </a:moveTo>
                  <a:lnTo>
                    <a:pt x="8106017" y="0"/>
                  </a:lnTo>
                  <a:lnTo>
                    <a:pt x="4129413" y="6887882"/>
                  </a:lnTo>
                  <a:lnTo>
                    <a:pt x="0" y="6887882"/>
                  </a:lnTo>
                  <a:lnTo>
                    <a:pt x="0" y="0"/>
                  </a:lnTo>
                  <a:close/>
                </a:path>
              </a:pathLst>
            </a:custGeom>
            <a:solidFill>
              <a:srgbClr val="000000"/>
            </a:solidFill>
            <a:ln w="12745" cap="flat">
              <a:noFill/>
              <a:prstDash val="solid"/>
              <a:miter/>
            </a:ln>
          </p:spPr>
          <p:txBody>
            <a:bodyPr rtlCol="0" anchor="ctr"/>
            <a:lstStyle/>
            <a:p>
              <a:endParaRPr lang="en-US" dirty="0"/>
            </a:p>
          </p:txBody>
        </p:sp>
      </p:grpSp>
      <p:sp>
        <p:nvSpPr>
          <p:cNvPr id="10" name="Picture Placeholder 45">
            <a:extLst>
              <a:ext uri="{FF2B5EF4-FFF2-40B4-BE49-F238E27FC236}">
                <a16:creationId xmlns:a16="http://schemas.microsoft.com/office/drawing/2014/main" id="{27A53826-4FED-AA4F-0158-4D549F4515D7}"/>
              </a:ext>
            </a:extLst>
          </p:cNvPr>
          <p:cNvSpPr>
            <a:spLocks noGrp="1"/>
          </p:cNvSpPr>
          <p:nvPr>
            <p:ph type="pic" sz="quarter" idx="29" hasCustomPrompt="1"/>
          </p:nvPr>
        </p:nvSpPr>
        <p:spPr>
          <a:xfrm>
            <a:off x="776317" y="1008765"/>
            <a:ext cx="444500" cy="334137"/>
          </a:xfrm>
          <a:blipFill dpi="0" rotWithShape="1">
            <a:blip r:embed="rId3">
              <a:extLst>
                <a:ext uri="{96DAC541-7B7A-43D3-8B79-37D633B846F1}">
                  <asvg:svgBlip xmlns:asvg="http://schemas.microsoft.com/office/drawing/2016/SVG/main" r:embed="rId4"/>
                </a:ext>
              </a:extLst>
            </a:blip>
            <a:srcRect/>
            <a:stretch>
              <a:fillRect/>
            </a:stretch>
          </a:blipFill>
        </p:spPr>
        <p:txBody>
          <a:bodyPr>
            <a:normAutofit/>
          </a:bodyPr>
          <a:lstStyle>
            <a:lvl1pPr marL="11113" indent="0">
              <a:buNone/>
              <a:defRPr sz="800"/>
            </a:lvl1pPr>
          </a:lstStyle>
          <a:p>
            <a:r>
              <a:rPr lang="en-US" dirty="0"/>
              <a:t> </a:t>
            </a:r>
          </a:p>
        </p:txBody>
      </p:sp>
      <p:sp>
        <p:nvSpPr>
          <p:cNvPr id="14" name="Text Placeholder 11">
            <a:extLst>
              <a:ext uri="{FF2B5EF4-FFF2-40B4-BE49-F238E27FC236}">
                <a16:creationId xmlns:a16="http://schemas.microsoft.com/office/drawing/2014/main" id="{ED76E9DF-653F-105A-1527-66737D41B665}"/>
              </a:ext>
            </a:extLst>
          </p:cNvPr>
          <p:cNvSpPr>
            <a:spLocks noGrp="1"/>
          </p:cNvSpPr>
          <p:nvPr>
            <p:ph type="body" sz="quarter" idx="30" hasCustomPrompt="1"/>
          </p:nvPr>
        </p:nvSpPr>
        <p:spPr>
          <a:xfrm>
            <a:off x="762000" y="1455738"/>
            <a:ext cx="482600" cy="66675"/>
          </a:xfrm>
          <a:solidFill>
            <a:schemeClr val="accent4"/>
          </a:solidFill>
        </p:spPr>
        <p:txBody>
          <a:bodyPr>
            <a:noAutofit/>
          </a:bodyPr>
          <a:lstStyle/>
          <a:p>
            <a:pPr lvl="0"/>
            <a:r>
              <a:rPr lang="en-US"/>
              <a:t> </a:t>
            </a:r>
          </a:p>
        </p:txBody>
      </p:sp>
      <p:sp>
        <p:nvSpPr>
          <p:cNvPr id="15" name="Text Placeholder 17">
            <a:extLst>
              <a:ext uri="{FF2B5EF4-FFF2-40B4-BE49-F238E27FC236}">
                <a16:creationId xmlns:a16="http://schemas.microsoft.com/office/drawing/2014/main" id="{936F321A-23C5-D33C-00F5-D9F605C08D92}"/>
              </a:ext>
            </a:extLst>
          </p:cNvPr>
          <p:cNvSpPr>
            <a:spLocks noGrp="1"/>
          </p:cNvSpPr>
          <p:nvPr>
            <p:ph type="body" sz="quarter" idx="31" hasCustomPrompt="1"/>
          </p:nvPr>
        </p:nvSpPr>
        <p:spPr>
          <a:xfrm>
            <a:off x="762000" y="1905000"/>
            <a:ext cx="4988896" cy="2818140"/>
          </a:xfrm>
        </p:spPr>
        <p:txBody>
          <a:bodyPr>
            <a:normAutofit/>
          </a:bodyPr>
          <a:lstStyle>
            <a:lvl1pPr marL="0" indent="0" algn="l">
              <a:lnSpc>
                <a:spcPct val="88000"/>
              </a:lnSpc>
              <a:spcAft>
                <a:spcPts val="0"/>
              </a:spcAft>
              <a:buNone/>
              <a:defRPr sz="2400" b="1" spc="-60" baseline="0">
                <a:solidFill>
                  <a:schemeClr val="bg1"/>
                </a:solidFill>
              </a:defRPr>
            </a:lvl1pPr>
          </a:lstStyle>
          <a:p>
            <a:pPr>
              <a:lnSpc>
                <a:spcPct val="110000"/>
              </a:lnSpc>
              <a:spcAft>
                <a:spcPts val="1800"/>
              </a:spcAft>
            </a:pPr>
            <a:r>
              <a:rPr lang="en-US" sz="2400" b="1" spc="-30">
                <a:solidFill>
                  <a:schemeClr val="bg1"/>
                </a:solidFill>
              </a:rPr>
              <a:t>“Lorem ipsum dolor sit </a:t>
            </a:r>
            <a:r>
              <a:rPr lang="en-US" sz="2400" b="1" spc="-30" err="1">
                <a:solidFill>
                  <a:schemeClr val="bg1"/>
                </a:solidFill>
              </a:rPr>
              <a:t>amet</a:t>
            </a:r>
            <a:r>
              <a:rPr lang="en-US" sz="2400" b="1" spc="-30">
                <a:solidFill>
                  <a:schemeClr val="bg1"/>
                </a:solidFill>
              </a:rPr>
              <a:t>, </a:t>
            </a:r>
            <a:r>
              <a:rPr lang="en-US" sz="2400" b="1" spc="-30" err="1">
                <a:solidFill>
                  <a:schemeClr val="bg1"/>
                </a:solidFill>
              </a:rPr>
              <a:t>consectetuer</a:t>
            </a:r>
            <a:r>
              <a:rPr lang="en-US" sz="2400" b="1" spc="-30">
                <a:solidFill>
                  <a:schemeClr val="bg1"/>
                </a:solidFill>
              </a:rPr>
              <a:t> </a:t>
            </a:r>
            <a:r>
              <a:rPr lang="en-US" sz="2400" b="1" spc="-30" err="1">
                <a:solidFill>
                  <a:schemeClr val="bg1"/>
                </a:solidFill>
              </a:rPr>
              <a:t>adipiscing</a:t>
            </a:r>
            <a:r>
              <a:rPr lang="en-US" sz="2400" b="1" spc="-30">
                <a:solidFill>
                  <a:schemeClr val="bg1"/>
                </a:solidFill>
              </a:rPr>
              <a:t> </a:t>
            </a:r>
            <a:r>
              <a:rPr lang="en-US" sz="2400" b="1" spc="-30" err="1">
                <a:solidFill>
                  <a:schemeClr val="bg1"/>
                </a:solidFill>
              </a:rPr>
              <a:t>elit</a:t>
            </a:r>
            <a:r>
              <a:rPr lang="en-US" sz="2400" b="1" spc="-30">
                <a:solidFill>
                  <a:schemeClr val="bg1"/>
                </a:solidFill>
              </a:rPr>
              <a:t>, sed diam </a:t>
            </a:r>
            <a:r>
              <a:rPr lang="en-US" sz="2400" b="1" spc="-30" err="1">
                <a:solidFill>
                  <a:schemeClr val="bg1"/>
                </a:solidFill>
              </a:rPr>
              <a:t>nonummy</a:t>
            </a:r>
            <a:r>
              <a:rPr lang="en-US" sz="2400" b="1" spc="-30">
                <a:solidFill>
                  <a:schemeClr val="bg1"/>
                </a:solidFill>
              </a:rPr>
              <a:t> </a:t>
            </a:r>
            <a:r>
              <a:rPr lang="en-US" sz="2400" b="1" spc="-30" err="1">
                <a:solidFill>
                  <a:schemeClr val="bg1"/>
                </a:solidFill>
              </a:rPr>
              <a:t>nibh</a:t>
            </a:r>
            <a:r>
              <a:rPr lang="en-US" sz="2400" b="1" spc="-30">
                <a:solidFill>
                  <a:schemeClr val="bg1"/>
                </a:solidFill>
              </a:rPr>
              <a:t> </a:t>
            </a:r>
            <a:r>
              <a:rPr lang="en-US" sz="2400" b="1" spc="-30" err="1">
                <a:solidFill>
                  <a:schemeClr val="bg1"/>
                </a:solidFill>
              </a:rPr>
              <a:t>euismod</a:t>
            </a:r>
            <a:r>
              <a:rPr lang="en-US" sz="2400" b="1" spc="-30">
                <a:solidFill>
                  <a:schemeClr val="bg1"/>
                </a:solidFill>
              </a:rPr>
              <a:t> </a:t>
            </a:r>
            <a:r>
              <a:rPr lang="en-US" sz="2400" b="1" spc="-30" err="1">
                <a:solidFill>
                  <a:schemeClr val="bg1"/>
                </a:solidFill>
              </a:rPr>
              <a:t>tincidunt</a:t>
            </a:r>
            <a:r>
              <a:rPr lang="en-US" sz="2400" b="1" spc="-30">
                <a:solidFill>
                  <a:schemeClr val="bg1"/>
                </a:solidFill>
              </a:rPr>
              <a:t> </a:t>
            </a:r>
            <a:r>
              <a:rPr lang="en-US" sz="2400" b="1" spc="-30" err="1">
                <a:solidFill>
                  <a:schemeClr val="bg1"/>
                </a:solidFill>
              </a:rPr>
              <a:t>ut</a:t>
            </a:r>
            <a:r>
              <a:rPr lang="en-US" sz="2400" b="1" spc="-30">
                <a:solidFill>
                  <a:schemeClr val="bg1"/>
                </a:solidFill>
              </a:rPr>
              <a:t> </a:t>
            </a:r>
            <a:r>
              <a:rPr lang="en-US" sz="2400" b="1" spc="-30" err="1">
                <a:solidFill>
                  <a:schemeClr val="bg1"/>
                </a:solidFill>
              </a:rPr>
              <a:t>laoreet</a:t>
            </a:r>
            <a:r>
              <a:rPr lang="en-US" sz="2400" b="1" spc="-30">
                <a:solidFill>
                  <a:schemeClr val="bg1"/>
                </a:solidFill>
              </a:rPr>
              <a:t> dolore magna </a:t>
            </a:r>
            <a:r>
              <a:rPr lang="en-US" sz="2400" b="1" spc="-30" err="1">
                <a:solidFill>
                  <a:schemeClr val="bg1"/>
                </a:solidFill>
              </a:rPr>
              <a:t>aliquam</a:t>
            </a:r>
            <a:r>
              <a:rPr lang="en-US" sz="2400" b="1" spc="-30">
                <a:solidFill>
                  <a:schemeClr val="bg1"/>
                </a:solidFill>
              </a:rPr>
              <a:t> </a:t>
            </a:r>
            <a:r>
              <a:rPr lang="en-US" sz="2400" b="1" spc="-30" err="1">
                <a:solidFill>
                  <a:schemeClr val="bg1"/>
                </a:solidFill>
              </a:rPr>
              <a:t>erat</a:t>
            </a:r>
            <a:r>
              <a:rPr lang="en-US" sz="2400" b="1" spc="-30">
                <a:solidFill>
                  <a:schemeClr val="bg1"/>
                </a:solidFill>
              </a:rPr>
              <a:t> </a:t>
            </a:r>
            <a:r>
              <a:rPr lang="en-US" sz="2400" b="1" spc="-30" err="1">
                <a:solidFill>
                  <a:schemeClr val="bg1"/>
                </a:solidFill>
              </a:rPr>
              <a:t>volutpat</a:t>
            </a:r>
            <a:r>
              <a:rPr lang="en-US" sz="2400" b="1" spc="-30">
                <a:solidFill>
                  <a:schemeClr val="bg1"/>
                </a:solidFill>
              </a:rPr>
              <a:t>. Ut </a:t>
            </a:r>
            <a:r>
              <a:rPr lang="en-US" sz="2400" b="1" spc="-30" err="1">
                <a:solidFill>
                  <a:schemeClr val="bg1"/>
                </a:solidFill>
              </a:rPr>
              <a:t>wisi</a:t>
            </a:r>
            <a:r>
              <a:rPr lang="en-US" sz="2400" b="1" spc="-30">
                <a:solidFill>
                  <a:schemeClr val="bg1"/>
                </a:solidFill>
              </a:rPr>
              <a:t> </a:t>
            </a:r>
            <a:r>
              <a:rPr lang="en-US" sz="2400" b="1" spc="-30" err="1">
                <a:solidFill>
                  <a:schemeClr val="bg1"/>
                </a:solidFill>
              </a:rPr>
              <a:t>enim</a:t>
            </a:r>
            <a:r>
              <a:rPr lang="en-US" sz="2400" b="1" spc="-30">
                <a:solidFill>
                  <a:schemeClr val="bg1"/>
                </a:solidFill>
              </a:rPr>
              <a:t> ad minim </a:t>
            </a:r>
            <a:r>
              <a:rPr lang="en-US" sz="2400" b="1" spc="-30" err="1">
                <a:solidFill>
                  <a:schemeClr val="bg1"/>
                </a:solidFill>
              </a:rPr>
              <a:t>veniam</a:t>
            </a:r>
            <a:r>
              <a:rPr lang="en-US" sz="2400" b="1" spc="-30">
                <a:solidFill>
                  <a:schemeClr val="bg1"/>
                </a:solidFill>
              </a:rPr>
              <a:t>, </a:t>
            </a:r>
            <a:r>
              <a:rPr lang="en-US" sz="2400" b="1" spc="-30" err="1">
                <a:solidFill>
                  <a:schemeClr val="bg1"/>
                </a:solidFill>
              </a:rPr>
              <a:t>quis</a:t>
            </a:r>
            <a:r>
              <a:rPr lang="en-US" sz="2400" b="1" spc="-30">
                <a:solidFill>
                  <a:schemeClr val="bg1"/>
                </a:solidFill>
              </a:rPr>
              <a:t> </a:t>
            </a:r>
            <a:r>
              <a:rPr lang="en-US" sz="2400" b="1" spc="-30" err="1">
                <a:solidFill>
                  <a:schemeClr val="bg1"/>
                </a:solidFill>
              </a:rPr>
              <a:t>nostrud</a:t>
            </a:r>
            <a:r>
              <a:rPr lang="en-US" sz="2400" b="1" spc="-30">
                <a:solidFill>
                  <a:schemeClr val="bg1"/>
                </a:solidFill>
              </a:rPr>
              <a:t> </a:t>
            </a:r>
            <a:r>
              <a:rPr lang="en-US" sz="2400" b="1" spc="-30" err="1">
                <a:solidFill>
                  <a:schemeClr val="bg1"/>
                </a:solidFill>
              </a:rPr>
              <a:t>exerci</a:t>
            </a:r>
            <a:r>
              <a:rPr lang="en-US" sz="2400" b="1" spc="-30">
                <a:solidFill>
                  <a:schemeClr val="bg1"/>
                </a:solidFill>
              </a:rPr>
              <a:t>.”</a:t>
            </a:r>
          </a:p>
        </p:txBody>
      </p:sp>
      <p:sp>
        <p:nvSpPr>
          <p:cNvPr id="17" name="Text Placeholder 16">
            <a:extLst>
              <a:ext uri="{FF2B5EF4-FFF2-40B4-BE49-F238E27FC236}">
                <a16:creationId xmlns:a16="http://schemas.microsoft.com/office/drawing/2014/main" id="{94029754-3784-3971-6240-FDC8135C06A0}"/>
              </a:ext>
            </a:extLst>
          </p:cNvPr>
          <p:cNvSpPr>
            <a:spLocks noGrp="1"/>
          </p:cNvSpPr>
          <p:nvPr>
            <p:ph type="body" sz="quarter" idx="32" hasCustomPrompt="1"/>
          </p:nvPr>
        </p:nvSpPr>
        <p:spPr>
          <a:xfrm>
            <a:off x="762000" y="4957763"/>
            <a:ext cx="3895226" cy="317040"/>
          </a:xfrm>
        </p:spPr>
        <p:txBody>
          <a:bodyPr>
            <a:noAutofit/>
          </a:bodyPr>
          <a:lstStyle>
            <a:lvl1pPr marL="11113" indent="0">
              <a:spcAft>
                <a:spcPts val="0"/>
              </a:spcAft>
              <a:buNone/>
              <a:defRPr b="1">
                <a:solidFill>
                  <a:schemeClr val="bg1"/>
                </a:solidFill>
              </a:defRPr>
            </a:lvl1pPr>
          </a:lstStyle>
          <a:p>
            <a:pPr lvl="0"/>
            <a:r>
              <a:rPr lang="en-US"/>
              <a:t>Name</a:t>
            </a:r>
          </a:p>
        </p:txBody>
      </p:sp>
      <p:sp>
        <p:nvSpPr>
          <p:cNvPr id="18" name="Text Placeholder 16">
            <a:extLst>
              <a:ext uri="{FF2B5EF4-FFF2-40B4-BE49-F238E27FC236}">
                <a16:creationId xmlns:a16="http://schemas.microsoft.com/office/drawing/2014/main" id="{AB350A63-0D4D-A21D-BDF3-BDDED7794FC1}"/>
              </a:ext>
            </a:extLst>
          </p:cNvPr>
          <p:cNvSpPr>
            <a:spLocks noGrp="1"/>
          </p:cNvSpPr>
          <p:nvPr>
            <p:ph type="body" sz="quarter" idx="33" hasCustomPrompt="1"/>
          </p:nvPr>
        </p:nvSpPr>
        <p:spPr>
          <a:xfrm>
            <a:off x="762000" y="5267699"/>
            <a:ext cx="3895226" cy="317040"/>
          </a:xfrm>
        </p:spPr>
        <p:txBody>
          <a:bodyPr>
            <a:noAutofit/>
          </a:bodyPr>
          <a:lstStyle>
            <a:lvl1pPr marL="11113" indent="0">
              <a:spcAft>
                <a:spcPts val="0"/>
              </a:spcAft>
              <a:buNone/>
              <a:defRPr sz="1200" b="0">
                <a:solidFill>
                  <a:schemeClr val="bg1"/>
                </a:solidFill>
              </a:defRPr>
            </a:lvl1pPr>
          </a:lstStyle>
          <a:p>
            <a:pPr lvl="0"/>
            <a:r>
              <a:rPr lang="en-US"/>
              <a:t>Title, Company, etc.</a:t>
            </a:r>
          </a:p>
        </p:txBody>
      </p:sp>
      <p:sp>
        <p:nvSpPr>
          <p:cNvPr id="20" name="Picture Placeholder 19">
            <a:extLst>
              <a:ext uri="{FF2B5EF4-FFF2-40B4-BE49-F238E27FC236}">
                <a16:creationId xmlns:a16="http://schemas.microsoft.com/office/drawing/2014/main" id="{00F112A7-C8EB-7C69-CCA7-E639879DCC4C}"/>
              </a:ext>
            </a:extLst>
          </p:cNvPr>
          <p:cNvSpPr>
            <a:spLocks noGrp="1"/>
          </p:cNvSpPr>
          <p:nvPr>
            <p:ph type="pic" sz="quarter" idx="34" hasCustomPrompt="1"/>
          </p:nvPr>
        </p:nvSpPr>
        <p:spPr>
          <a:xfrm>
            <a:off x="798513" y="5743575"/>
            <a:ext cx="1309687" cy="477838"/>
          </a:xfrm>
        </p:spPr>
        <p:txBody>
          <a:bodyPr anchor="ctr">
            <a:normAutofit/>
          </a:bodyPr>
          <a:lstStyle>
            <a:lvl1pPr marL="11113" indent="0" algn="ctr">
              <a:buNone/>
              <a:defRPr sz="1000">
                <a:solidFill>
                  <a:schemeClr val="bg1"/>
                </a:solidFill>
              </a:defRPr>
            </a:lvl1pPr>
          </a:lstStyle>
          <a:p>
            <a:r>
              <a:rPr lang="en-US" dirty="0"/>
              <a:t>Optional Logo</a:t>
            </a:r>
          </a:p>
        </p:txBody>
      </p:sp>
      <p:sp>
        <p:nvSpPr>
          <p:cNvPr id="4" name="Slide Number Placeholder 3">
            <a:extLst>
              <a:ext uri="{FF2B5EF4-FFF2-40B4-BE49-F238E27FC236}">
                <a16:creationId xmlns:a16="http://schemas.microsoft.com/office/drawing/2014/main" id="{CB3B4876-D31B-741D-53C6-8C79194DE3C2}"/>
              </a:ext>
            </a:extLst>
          </p:cNvPr>
          <p:cNvSpPr>
            <a:spLocks noGrp="1"/>
          </p:cNvSpPr>
          <p:nvPr>
            <p:ph type="sldNum" sz="quarter" idx="37"/>
          </p:nvPr>
        </p:nvSpPr>
        <p:spPr/>
        <p:txBody>
          <a:bodyPr/>
          <a:lstStyle/>
          <a:p>
            <a:fld id="{B03A8012-9C8A-A340-B848-62C2ABD4DCA7}" type="slidenum">
              <a:rPr lang="en-US" smtClean="0"/>
              <a:pPr/>
              <a:t>‹#›</a:t>
            </a:fld>
            <a:endParaRPr lang="en-US" dirty="0"/>
          </a:p>
        </p:txBody>
      </p:sp>
      <p:pic>
        <p:nvPicPr>
          <p:cNvPr id="5" name="Graphic 4">
            <a:extLst>
              <a:ext uri="{FF2B5EF4-FFF2-40B4-BE49-F238E27FC236}">
                <a16:creationId xmlns:a16="http://schemas.microsoft.com/office/drawing/2014/main" id="{C9C46617-990B-87D6-6F9B-17E57AE1AAC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587480" y="3123406"/>
            <a:ext cx="611187" cy="611187"/>
          </a:xfrm>
          <a:prstGeom prst="rect">
            <a:avLst/>
          </a:prstGeom>
        </p:spPr>
      </p:pic>
      <p:sp>
        <p:nvSpPr>
          <p:cNvPr id="16" name="TextBox 15">
            <a:extLst>
              <a:ext uri="{FF2B5EF4-FFF2-40B4-BE49-F238E27FC236}">
                <a16:creationId xmlns:a16="http://schemas.microsoft.com/office/drawing/2014/main" id="{D2DB24EA-3A77-6C88-CBDB-3844D51E22AF}"/>
              </a:ext>
            </a:extLst>
          </p:cNvPr>
          <p:cNvSpPr txBox="1"/>
          <p:nvPr userDrawn="1"/>
        </p:nvSpPr>
        <p:spPr>
          <a:xfrm>
            <a:off x="451925" y="6483593"/>
            <a:ext cx="2621619" cy="234951"/>
          </a:xfrm>
          <a:prstGeom prst="rect">
            <a:avLst/>
          </a:prstGeom>
          <a:noFill/>
        </p:spPr>
        <p:txBody>
          <a:bodyPr wrap="none" lIns="45720" tIns="45720" rIns="45720" bIns="45720" rtlCol="0">
            <a:noAutofit/>
          </a:bodyPr>
          <a:lstStyle/>
          <a:p>
            <a:pPr algn="l">
              <a:spcAft>
                <a:spcPts val="1200"/>
              </a:spcAft>
            </a:pPr>
            <a:r>
              <a:rPr lang="en-US" sz="700" kern="1200" dirty="0">
                <a:solidFill>
                  <a:srgbClr val="AEAEAE"/>
                </a:solidFill>
                <a:latin typeface="+mn-lt"/>
                <a:ea typeface="+mn-ea"/>
                <a:cs typeface="+mn-cs"/>
              </a:rPr>
              <a:t>Property of Rimini Street ©2023 |  Proprietary and confidential</a:t>
            </a:r>
          </a:p>
        </p:txBody>
      </p:sp>
    </p:spTree>
    <p:extLst>
      <p:ext uri="{BB962C8B-B14F-4D97-AF65-F5344CB8AC3E}">
        <p14:creationId xmlns:p14="http://schemas.microsoft.com/office/powerpoint/2010/main" val="1562964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2023 Agenda Black">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E7A0FCC-D33A-87C6-01D9-5708E86D962A}"/>
              </a:ext>
            </a:extLst>
          </p:cNvPr>
          <p:cNvSpPr>
            <a:spLocks noGrp="1"/>
          </p:cNvSpPr>
          <p:nvPr>
            <p:ph sz="quarter" idx="14" hasCustomPrompt="1"/>
          </p:nvPr>
        </p:nvSpPr>
        <p:spPr>
          <a:xfrm>
            <a:off x="5877423" y="942975"/>
            <a:ext cx="3695700" cy="4972050"/>
          </a:xfrm>
        </p:spPr>
        <p:txBody>
          <a:bodyPr anchor="ctr"/>
          <a:lstStyle>
            <a:lvl1pPr marL="11113" indent="0" algn="ctr">
              <a:buNone/>
              <a:defRPr/>
            </a:lvl1pPr>
          </a:lstStyle>
          <a:p>
            <a:pPr lvl="0"/>
            <a:r>
              <a:rPr lang="en-US"/>
              <a:t>Agenda Table Goes Here</a:t>
            </a:r>
          </a:p>
        </p:txBody>
      </p:sp>
      <p:pic>
        <p:nvPicPr>
          <p:cNvPr id="16" name="Graphic 15">
            <a:extLst>
              <a:ext uri="{FF2B5EF4-FFF2-40B4-BE49-F238E27FC236}">
                <a16:creationId xmlns:a16="http://schemas.microsoft.com/office/drawing/2014/main" id="{4316A13E-F2F3-6F01-DB25-125408FC28A2}"/>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71628" t="25011" b="25011"/>
          <a:stretch/>
        </p:blipFill>
        <p:spPr>
          <a:xfrm>
            <a:off x="1489307" y="943434"/>
            <a:ext cx="3258852" cy="4971132"/>
          </a:xfrm>
          <a:prstGeom prst="rect">
            <a:avLst/>
          </a:prstGeom>
        </p:spPr>
      </p:pic>
      <p:pic>
        <p:nvPicPr>
          <p:cNvPr id="27" name="Graphic 26">
            <a:extLst>
              <a:ext uri="{FF2B5EF4-FFF2-40B4-BE49-F238E27FC236}">
                <a16:creationId xmlns:a16="http://schemas.microsoft.com/office/drawing/2014/main" id="{65C5B0FA-418B-6006-57C8-4E3E0A1B1223}"/>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71628" t="25011" b="25011"/>
          <a:stretch/>
        </p:blipFill>
        <p:spPr>
          <a:xfrm>
            <a:off x="0" y="0"/>
            <a:ext cx="4495800" cy="6858000"/>
          </a:xfrm>
          <a:prstGeom prst="rect">
            <a:avLst/>
          </a:prstGeom>
        </p:spPr>
      </p:pic>
      <p:sp>
        <p:nvSpPr>
          <p:cNvPr id="5" name="TextBox 4">
            <a:extLst>
              <a:ext uri="{FF2B5EF4-FFF2-40B4-BE49-F238E27FC236}">
                <a16:creationId xmlns:a16="http://schemas.microsoft.com/office/drawing/2014/main" id="{15130643-BCE6-1494-B4E3-0F3567E437D5}"/>
              </a:ext>
            </a:extLst>
          </p:cNvPr>
          <p:cNvSpPr txBox="1"/>
          <p:nvPr userDrawn="1"/>
        </p:nvSpPr>
        <p:spPr>
          <a:xfrm>
            <a:off x="762000" y="3023851"/>
            <a:ext cx="2847759" cy="1336721"/>
          </a:xfrm>
          <a:prstGeom prst="rect">
            <a:avLst/>
          </a:prstGeom>
          <a:noFill/>
        </p:spPr>
        <p:txBody>
          <a:bodyPr wrap="square" lIns="0" tIns="0" rIns="0" bIns="91440" rtlCol="0">
            <a:noAutofit/>
          </a:bodyPr>
          <a:lstStyle/>
          <a:p>
            <a:pPr algn="l">
              <a:spcAft>
                <a:spcPts val="1200"/>
              </a:spcAft>
            </a:pPr>
            <a:r>
              <a:rPr lang="en-US" sz="3200" b="1" kern="600" spc="-60" baseline="0" dirty="0">
                <a:solidFill>
                  <a:schemeClr val="bg1"/>
                </a:solidFill>
              </a:rPr>
              <a:t>Agenda</a:t>
            </a:r>
          </a:p>
        </p:txBody>
      </p:sp>
      <p:sp>
        <p:nvSpPr>
          <p:cNvPr id="12" name="Slide Number Placeholder 11">
            <a:extLst>
              <a:ext uri="{FF2B5EF4-FFF2-40B4-BE49-F238E27FC236}">
                <a16:creationId xmlns:a16="http://schemas.microsoft.com/office/drawing/2014/main" id="{4E4D546A-A389-15F9-D8C3-37D174F2C5EF}"/>
              </a:ext>
            </a:extLst>
          </p:cNvPr>
          <p:cNvSpPr>
            <a:spLocks noGrp="1"/>
          </p:cNvSpPr>
          <p:nvPr>
            <p:ph type="sldNum" sz="quarter" idx="26"/>
          </p:nvPr>
        </p:nvSpPr>
        <p:spPr/>
        <p:txBody>
          <a:bodyPr/>
          <a:lstStyle/>
          <a:p>
            <a:fld id="{B03A8012-9C8A-A340-B848-62C2ABD4DCA7}" type="slidenum">
              <a:rPr lang="en-US" smtClean="0"/>
              <a:pPr/>
              <a:t>‹#›</a:t>
            </a:fld>
            <a:endParaRPr lang="en-US" dirty="0"/>
          </a:p>
        </p:txBody>
      </p:sp>
      <p:pic>
        <p:nvPicPr>
          <p:cNvPr id="2" name="Graphic 1">
            <a:extLst>
              <a:ext uri="{FF2B5EF4-FFF2-40B4-BE49-F238E27FC236}">
                <a16:creationId xmlns:a16="http://schemas.microsoft.com/office/drawing/2014/main" id="{CC4F11D0-E901-AA43-4E6E-3E272F592EE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1587480" y="3123406"/>
            <a:ext cx="611187" cy="611187"/>
          </a:xfrm>
          <a:prstGeom prst="rect">
            <a:avLst/>
          </a:prstGeom>
        </p:spPr>
      </p:pic>
      <p:sp>
        <p:nvSpPr>
          <p:cNvPr id="3" name="TextBox 2">
            <a:extLst>
              <a:ext uri="{FF2B5EF4-FFF2-40B4-BE49-F238E27FC236}">
                <a16:creationId xmlns:a16="http://schemas.microsoft.com/office/drawing/2014/main" id="{BE508CE6-B790-5A3D-BA38-A75BFFB8D642}"/>
              </a:ext>
            </a:extLst>
          </p:cNvPr>
          <p:cNvSpPr txBox="1"/>
          <p:nvPr userDrawn="1"/>
        </p:nvSpPr>
        <p:spPr>
          <a:xfrm>
            <a:off x="2931356" y="6483593"/>
            <a:ext cx="2621619" cy="234951"/>
          </a:xfrm>
          <a:prstGeom prst="rect">
            <a:avLst/>
          </a:prstGeom>
          <a:noFill/>
        </p:spPr>
        <p:txBody>
          <a:bodyPr wrap="none" lIns="45720" tIns="45720" rIns="45720" bIns="45720" rtlCol="0">
            <a:noAutofit/>
          </a:bodyPr>
          <a:lstStyle/>
          <a:p>
            <a:pPr algn="l">
              <a:spcAft>
                <a:spcPts val="1200"/>
              </a:spcAft>
            </a:pPr>
            <a:r>
              <a:rPr lang="en-US" sz="700" kern="1200" dirty="0">
                <a:solidFill>
                  <a:srgbClr val="AEAEAE"/>
                </a:solidFill>
                <a:latin typeface="+mn-lt"/>
                <a:ea typeface="+mn-ea"/>
                <a:cs typeface="+mn-cs"/>
              </a:rPr>
              <a:t>Property of Rimini Street ©2023 |  Proprietary and confidential</a:t>
            </a:r>
          </a:p>
        </p:txBody>
      </p:sp>
    </p:spTree>
    <p:extLst>
      <p:ext uri="{BB962C8B-B14F-4D97-AF65-F5344CB8AC3E}">
        <p14:creationId xmlns:p14="http://schemas.microsoft.com/office/powerpoint/2010/main" val="24310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2023 1 speaker slide black">
    <p:bg>
      <p:bgPr>
        <a:solidFill>
          <a:schemeClr val="tx1"/>
        </a:solidFill>
        <a:effectLst/>
      </p:bgPr>
    </p:bg>
    <p:spTree>
      <p:nvGrpSpPr>
        <p:cNvPr id="1" name=""/>
        <p:cNvGrpSpPr/>
        <p:nvPr/>
      </p:nvGrpSpPr>
      <p:grpSpPr>
        <a:xfrm>
          <a:off x="0" y="0"/>
          <a:ext cx="0" cy="0"/>
          <a:chOff x="0" y="0"/>
          <a:chExt cx="0" cy="0"/>
        </a:xfrm>
      </p:grpSpPr>
      <p:sp>
        <p:nvSpPr>
          <p:cNvPr id="20" name="Graphic 14">
            <a:extLst>
              <a:ext uri="{FF2B5EF4-FFF2-40B4-BE49-F238E27FC236}">
                <a16:creationId xmlns:a16="http://schemas.microsoft.com/office/drawing/2014/main" id="{1C7440BB-4E67-33EE-9D73-924E4885F64C}"/>
              </a:ext>
            </a:extLst>
          </p:cNvPr>
          <p:cNvSpPr>
            <a:spLocks noChangeAspect="1"/>
          </p:cNvSpPr>
          <p:nvPr userDrawn="1"/>
        </p:nvSpPr>
        <p:spPr>
          <a:xfrm>
            <a:off x="-13044" y="-3264"/>
            <a:ext cx="7204666" cy="6865928"/>
          </a:xfrm>
          <a:custGeom>
            <a:avLst/>
            <a:gdLst>
              <a:gd name="connsiteX0" fmla="*/ 0 w 8106016"/>
              <a:gd name="connsiteY0" fmla="*/ 0 h 6887882"/>
              <a:gd name="connsiteX1" fmla="*/ 8106017 w 8106016"/>
              <a:gd name="connsiteY1" fmla="*/ 0 h 6887882"/>
              <a:gd name="connsiteX2" fmla="*/ 4129413 w 8106016"/>
              <a:gd name="connsiteY2" fmla="*/ 6887882 h 6887882"/>
              <a:gd name="connsiteX3" fmla="*/ 0 w 8106016"/>
              <a:gd name="connsiteY3" fmla="*/ 6887882 h 6887882"/>
              <a:gd name="connsiteX4" fmla="*/ 0 w 8106016"/>
              <a:gd name="connsiteY4" fmla="*/ 0 h 6887882"/>
              <a:gd name="connsiteX0" fmla="*/ 1087560 w 8106017"/>
              <a:gd name="connsiteY0" fmla="*/ 145008 h 6887882"/>
              <a:gd name="connsiteX1" fmla="*/ 8106017 w 8106017"/>
              <a:gd name="connsiteY1" fmla="*/ 0 h 6887882"/>
              <a:gd name="connsiteX2" fmla="*/ 4129413 w 8106017"/>
              <a:gd name="connsiteY2" fmla="*/ 6887882 h 6887882"/>
              <a:gd name="connsiteX3" fmla="*/ 0 w 8106017"/>
              <a:gd name="connsiteY3" fmla="*/ 6887882 h 6887882"/>
              <a:gd name="connsiteX4" fmla="*/ 1087560 w 8106017"/>
              <a:gd name="connsiteY4" fmla="*/ 145008 h 6887882"/>
              <a:gd name="connsiteX0" fmla="*/ 857964 w 8106017"/>
              <a:gd name="connsiteY0" fmla="*/ 0 h 6899965"/>
              <a:gd name="connsiteX1" fmla="*/ 8106017 w 8106017"/>
              <a:gd name="connsiteY1" fmla="*/ 12083 h 6899965"/>
              <a:gd name="connsiteX2" fmla="*/ 4129413 w 8106017"/>
              <a:gd name="connsiteY2" fmla="*/ 6899965 h 6899965"/>
              <a:gd name="connsiteX3" fmla="*/ 0 w 8106017"/>
              <a:gd name="connsiteY3" fmla="*/ 6899965 h 6899965"/>
              <a:gd name="connsiteX4" fmla="*/ 857964 w 8106017"/>
              <a:gd name="connsiteY4" fmla="*/ 0 h 6899965"/>
              <a:gd name="connsiteX0" fmla="*/ 979791 w 8106017"/>
              <a:gd name="connsiteY0" fmla="*/ 109744 h 6887882"/>
              <a:gd name="connsiteX1" fmla="*/ 8106017 w 8106017"/>
              <a:gd name="connsiteY1" fmla="*/ 0 h 6887882"/>
              <a:gd name="connsiteX2" fmla="*/ 4129413 w 8106017"/>
              <a:gd name="connsiteY2" fmla="*/ 6887882 h 6887882"/>
              <a:gd name="connsiteX3" fmla="*/ 0 w 8106017"/>
              <a:gd name="connsiteY3" fmla="*/ 6887882 h 6887882"/>
              <a:gd name="connsiteX4" fmla="*/ 979791 w 8106017"/>
              <a:gd name="connsiteY4" fmla="*/ 109744 h 6887882"/>
              <a:gd name="connsiteX0" fmla="*/ 872021 w 8106017"/>
              <a:gd name="connsiteY0" fmla="*/ 1975 h 6887882"/>
              <a:gd name="connsiteX1" fmla="*/ 8106017 w 8106017"/>
              <a:gd name="connsiteY1" fmla="*/ 0 h 6887882"/>
              <a:gd name="connsiteX2" fmla="*/ 4129413 w 8106017"/>
              <a:gd name="connsiteY2" fmla="*/ 6887882 h 6887882"/>
              <a:gd name="connsiteX3" fmla="*/ 0 w 8106017"/>
              <a:gd name="connsiteY3" fmla="*/ 6887882 h 6887882"/>
              <a:gd name="connsiteX4" fmla="*/ 872021 w 8106017"/>
              <a:gd name="connsiteY4" fmla="*/ 1975 h 6887882"/>
              <a:gd name="connsiteX0" fmla="*/ 0 w 7233996"/>
              <a:gd name="connsiteY0" fmla="*/ 1975 h 6887882"/>
              <a:gd name="connsiteX1" fmla="*/ 7233996 w 7233996"/>
              <a:gd name="connsiteY1" fmla="*/ 0 h 6887882"/>
              <a:gd name="connsiteX2" fmla="*/ 3257392 w 7233996"/>
              <a:gd name="connsiteY2" fmla="*/ 6887882 h 6887882"/>
              <a:gd name="connsiteX3" fmla="*/ 8878 w 7233996"/>
              <a:gd name="connsiteY3" fmla="*/ 6573944 h 6887882"/>
              <a:gd name="connsiteX4" fmla="*/ 0 w 7233996"/>
              <a:gd name="connsiteY4" fmla="*/ 1975 h 6887882"/>
              <a:gd name="connsiteX0" fmla="*/ 1295 w 7235291"/>
              <a:gd name="connsiteY0" fmla="*/ 1975 h 6892566"/>
              <a:gd name="connsiteX1" fmla="*/ 7235291 w 7235291"/>
              <a:gd name="connsiteY1" fmla="*/ 0 h 6892566"/>
              <a:gd name="connsiteX2" fmla="*/ 3258687 w 7235291"/>
              <a:gd name="connsiteY2" fmla="*/ 6887882 h 6892566"/>
              <a:gd name="connsiteX3" fmla="*/ 801 w 7235291"/>
              <a:gd name="connsiteY3" fmla="*/ 6892566 h 6892566"/>
              <a:gd name="connsiteX4" fmla="*/ 1295 w 7235291"/>
              <a:gd name="connsiteY4" fmla="*/ 1975 h 6892566"/>
              <a:gd name="connsiteX0" fmla="*/ 0 w 7252005"/>
              <a:gd name="connsiteY0" fmla="*/ 0 h 6908600"/>
              <a:gd name="connsiteX1" fmla="*/ 7252005 w 7252005"/>
              <a:gd name="connsiteY1" fmla="*/ 16034 h 6908600"/>
              <a:gd name="connsiteX2" fmla="*/ 3275401 w 7252005"/>
              <a:gd name="connsiteY2" fmla="*/ 6903916 h 6908600"/>
              <a:gd name="connsiteX3" fmla="*/ 17515 w 7252005"/>
              <a:gd name="connsiteY3" fmla="*/ 6908600 h 6908600"/>
              <a:gd name="connsiteX4" fmla="*/ 0 w 7252005"/>
              <a:gd name="connsiteY4" fmla="*/ 0 h 6908600"/>
              <a:gd name="connsiteX0" fmla="*/ 11531 w 7234836"/>
              <a:gd name="connsiteY0" fmla="*/ 22232 h 6892566"/>
              <a:gd name="connsiteX1" fmla="*/ 7234836 w 7234836"/>
              <a:gd name="connsiteY1" fmla="*/ 0 h 6892566"/>
              <a:gd name="connsiteX2" fmla="*/ 3258232 w 7234836"/>
              <a:gd name="connsiteY2" fmla="*/ 6887882 h 6892566"/>
              <a:gd name="connsiteX3" fmla="*/ 346 w 7234836"/>
              <a:gd name="connsiteY3" fmla="*/ 6892566 h 6892566"/>
              <a:gd name="connsiteX4" fmla="*/ 11531 w 7234836"/>
              <a:gd name="connsiteY4" fmla="*/ 22232 h 6892566"/>
              <a:gd name="connsiteX0" fmla="*/ 0 w 7236060"/>
              <a:gd name="connsiteY0" fmla="*/ 0 h 6895844"/>
              <a:gd name="connsiteX1" fmla="*/ 7236060 w 7236060"/>
              <a:gd name="connsiteY1" fmla="*/ 3278 h 6895844"/>
              <a:gd name="connsiteX2" fmla="*/ 3259456 w 7236060"/>
              <a:gd name="connsiteY2" fmla="*/ 6891160 h 6895844"/>
              <a:gd name="connsiteX3" fmla="*/ 1570 w 7236060"/>
              <a:gd name="connsiteY3" fmla="*/ 6895844 h 6895844"/>
              <a:gd name="connsiteX4" fmla="*/ 0 w 7236060"/>
              <a:gd name="connsiteY4" fmla="*/ 0 h 6895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6060" h="6895844">
                <a:moveTo>
                  <a:pt x="0" y="0"/>
                </a:moveTo>
                <a:lnTo>
                  <a:pt x="7236060" y="3278"/>
                </a:lnTo>
                <a:lnTo>
                  <a:pt x="3259456" y="6891160"/>
                </a:lnTo>
                <a:lnTo>
                  <a:pt x="1570" y="6895844"/>
                </a:lnTo>
                <a:cubicBezTo>
                  <a:pt x="-1389" y="4705188"/>
                  <a:pt x="2959" y="2190656"/>
                  <a:pt x="0" y="0"/>
                </a:cubicBezTo>
                <a:close/>
              </a:path>
            </a:pathLst>
          </a:custGeom>
          <a:solidFill>
            <a:schemeClr val="bg1"/>
          </a:solidFill>
          <a:ln w="12745" cap="flat">
            <a:noFill/>
            <a:prstDash val="solid"/>
            <a:miter/>
          </a:ln>
        </p:spPr>
        <p:txBody>
          <a:bodyPr rtlCol="0" anchor="ctr"/>
          <a:lstStyle/>
          <a:p>
            <a:r>
              <a:rPr lang="en-US" dirty="0"/>
              <a:t> </a:t>
            </a:r>
          </a:p>
        </p:txBody>
      </p:sp>
      <p:sp>
        <p:nvSpPr>
          <p:cNvPr id="29" name="Text Placeholder 28">
            <a:extLst>
              <a:ext uri="{FF2B5EF4-FFF2-40B4-BE49-F238E27FC236}">
                <a16:creationId xmlns:a16="http://schemas.microsoft.com/office/drawing/2014/main" id="{286C5FAC-8F5C-C79A-75E7-222B30FDDF03}"/>
              </a:ext>
            </a:extLst>
          </p:cNvPr>
          <p:cNvSpPr>
            <a:spLocks noGrp="1"/>
          </p:cNvSpPr>
          <p:nvPr>
            <p:ph type="body" sz="quarter" idx="29" hasCustomPrompt="1"/>
          </p:nvPr>
        </p:nvSpPr>
        <p:spPr>
          <a:xfrm>
            <a:off x="7995249" y="4365227"/>
            <a:ext cx="2551112" cy="223837"/>
          </a:xfrm>
        </p:spPr>
        <p:txBody>
          <a:bodyPr>
            <a:noAutofit/>
          </a:bodyPr>
          <a:lstStyle>
            <a:lvl1pPr marL="11113" indent="0">
              <a:buNone/>
              <a:defRPr sz="1050" u="sng">
                <a:solidFill>
                  <a:schemeClr val="accent2"/>
                </a:solidFill>
              </a:defRPr>
            </a:lvl1pPr>
          </a:lstStyle>
          <a:p>
            <a:pPr lvl="0"/>
            <a:r>
              <a:rPr lang="en-US"/>
              <a:t>Contact link</a:t>
            </a:r>
          </a:p>
        </p:txBody>
      </p:sp>
      <p:sp>
        <p:nvSpPr>
          <p:cNvPr id="22" name="Picture Placeholder 21">
            <a:extLst>
              <a:ext uri="{FF2B5EF4-FFF2-40B4-BE49-F238E27FC236}">
                <a16:creationId xmlns:a16="http://schemas.microsoft.com/office/drawing/2014/main" id="{EC8A2390-4D32-C7D7-724D-AFA8DB65D08C}"/>
              </a:ext>
            </a:extLst>
          </p:cNvPr>
          <p:cNvSpPr>
            <a:spLocks noGrp="1"/>
          </p:cNvSpPr>
          <p:nvPr>
            <p:ph type="pic" sz="quarter" idx="25"/>
          </p:nvPr>
        </p:nvSpPr>
        <p:spPr>
          <a:xfrm>
            <a:off x="6099048" y="2395728"/>
            <a:ext cx="1690687" cy="2222500"/>
          </a:xfrm>
          <a:solidFill>
            <a:schemeClr val="bg1"/>
          </a:solidFill>
        </p:spPr>
        <p:txBody>
          <a:bodyPr anchor="b">
            <a:normAutofit/>
          </a:bodyPr>
          <a:lstStyle>
            <a:lvl1pPr marL="11113" indent="0" algn="ctr">
              <a:buNone/>
              <a:defRPr sz="1000"/>
            </a:lvl1pPr>
          </a:lstStyle>
          <a:p>
            <a:r>
              <a:rPr lang="en-US"/>
              <a:t>Click icon to add picture</a:t>
            </a:r>
            <a:endParaRPr lang="en-US" dirty="0"/>
          </a:p>
        </p:txBody>
      </p:sp>
      <p:sp>
        <p:nvSpPr>
          <p:cNvPr id="11" name="TextBox 10">
            <a:extLst>
              <a:ext uri="{FF2B5EF4-FFF2-40B4-BE49-F238E27FC236}">
                <a16:creationId xmlns:a16="http://schemas.microsoft.com/office/drawing/2014/main" id="{365B377A-CB3D-BD18-9987-79643544C2F7}"/>
              </a:ext>
            </a:extLst>
          </p:cNvPr>
          <p:cNvSpPr txBox="1"/>
          <p:nvPr userDrawn="1"/>
        </p:nvSpPr>
        <p:spPr>
          <a:xfrm>
            <a:off x="13473113" y="7729538"/>
            <a:ext cx="0" cy="0"/>
          </a:xfrm>
          <a:prstGeom prst="rect">
            <a:avLst/>
          </a:prstGeom>
          <a:noFill/>
        </p:spPr>
        <p:txBody>
          <a:bodyPr wrap="none" lIns="0" tIns="0" rIns="0" bIns="914400" rtlCol="0">
            <a:noAutofit/>
          </a:bodyPr>
          <a:lstStyle/>
          <a:p>
            <a:pPr algn="l">
              <a:spcAft>
                <a:spcPts val="1200"/>
              </a:spcAft>
            </a:pPr>
            <a:endParaRPr lang="en-US" sz="1600" kern="600" spc="-10" dirty="0"/>
          </a:p>
        </p:txBody>
      </p:sp>
      <p:sp>
        <p:nvSpPr>
          <p:cNvPr id="8" name="Title 7">
            <a:extLst>
              <a:ext uri="{FF2B5EF4-FFF2-40B4-BE49-F238E27FC236}">
                <a16:creationId xmlns:a16="http://schemas.microsoft.com/office/drawing/2014/main" id="{0AE47238-D9B9-469A-7615-13218081BC2D}"/>
              </a:ext>
            </a:extLst>
          </p:cNvPr>
          <p:cNvSpPr>
            <a:spLocks noGrp="1"/>
          </p:cNvSpPr>
          <p:nvPr>
            <p:ph type="title" hasCustomPrompt="1"/>
          </p:nvPr>
        </p:nvSpPr>
        <p:spPr>
          <a:xfrm>
            <a:off x="777240" y="576073"/>
            <a:ext cx="5387340" cy="411480"/>
          </a:xfrm>
        </p:spPr>
        <p:txBody>
          <a:bodyPr/>
          <a:lstStyle/>
          <a:p>
            <a:r>
              <a:rPr lang="en-US"/>
              <a:t>Click to Edit H1</a:t>
            </a:r>
          </a:p>
        </p:txBody>
      </p:sp>
      <p:sp>
        <p:nvSpPr>
          <p:cNvPr id="24" name="Text Placeholder 23">
            <a:extLst>
              <a:ext uri="{FF2B5EF4-FFF2-40B4-BE49-F238E27FC236}">
                <a16:creationId xmlns:a16="http://schemas.microsoft.com/office/drawing/2014/main" id="{326BE8EE-48AE-76EA-B1BD-0E0982A1AD66}"/>
              </a:ext>
            </a:extLst>
          </p:cNvPr>
          <p:cNvSpPr>
            <a:spLocks noGrp="1"/>
          </p:cNvSpPr>
          <p:nvPr>
            <p:ph type="body" sz="quarter" idx="26" hasCustomPrompt="1"/>
          </p:nvPr>
        </p:nvSpPr>
        <p:spPr>
          <a:xfrm>
            <a:off x="7991279" y="2808478"/>
            <a:ext cx="2540000" cy="1086623"/>
          </a:xfrm>
        </p:spPr>
        <p:txBody>
          <a:bodyPr anchor="b">
            <a:noAutofit/>
          </a:bodyPr>
          <a:lstStyle>
            <a:lvl1pPr marL="11113" indent="0">
              <a:buNone/>
              <a:defRPr sz="2400" b="1">
                <a:solidFill>
                  <a:schemeClr val="bg1"/>
                </a:solidFill>
              </a:defRPr>
            </a:lvl1pPr>
          </a:lstStyle>
          <a:p>
            <a:pPr lvl="0"/>
            <a:r>
              <a:rPr lang="en-US"/>
              <a:t>Name</a:t>
            </a:r>
          </a:p>
        </p:txBody>
      </p:sp>
      <p:sp>
        <p:nvSpPr>
          <p:cNvPr id="27" name="Text Placeholder 26">
            <a:extLst>
              <a:ext uri="{FF2B5EF4-FFF2-40B4-BE49-F238E27FC236}">
                <a16:creationId xmlns:a16="http://schemas.microsoft.com/office/drawing/2014/main" id="{06768DA7-59C4-3B3F-F2D6-61ACA42B24AF}"/>
              </a:ext>
            </a:extLst>
          </p:cNvPr>
          <p:cNvSpPr>
            <a:spLocks noGrp="1"/>
          </p:cNvSpPr>
          <p:nvPr>
            <p:ph type="body" sz="quarter" idx="28" hasCustomPrompt="1"/>
          </p:nvPr>
        </p:nvSpPr>
        <p:spPr>
          <a:xfrm>
            <a:off x="7991347" y="3968330"/>
            <a:ext cx="2551112" cy="365553"/>
          </a:xfrm>
        </p:spPr>
        <p:txBody>
          <a:bodyPr>
            <a:noAutofit/>
          </a:bodyPr>
          <a:lstStyle>
            <a:lvl1pPr marL="11113" indent="0">
              <a:buNone/>
              <a:defRPr sz="1200">
                <a:solidFill>
                  <a:schemeClr val="bg1"/>
                </a:solidFill>
              </a:defRPr>
            </a:lvl1pPr>
          </a:lstStyle>
          <a:p>
            <a:pPr lvl="0"/>
            <a:r>
              <a:rPr lang="en-US"/>
              <a:t>Title, Company, Etc.</a:t>
            </a:r>
          </a:p>
        </p:txBody>
      </p:sp>
      <p:sp>
        <p:nvSpPr>
          <p:cNvPr id="12" name="Text Placeholder 9">
            <a:extLst>
              <a:ext uri="{FF2B5EF4-FFF2-40B4-BE49-F238E27FC236}">
                <a16:creationId xmlns:a16="http://schemas.microsoft.com/office/drawing/2014/main" id="{1D812948-95D3-217A-17A8-61895BFEADF4}"/>
              </a:ext>
            </a:extLst>
          </p:cNvPr>
          <p:cNvSpPr>
            <a:spLocks noGrp="1"/>
          </p:cNvSpPr>
          <p:nvPr>
            <p:ph type="body" sz="quarter" idx="13" hasCustomPrompt="1"/>
          </p:nvPr>
        </p:nvSpPr>
        <p:spPr>
          <a:xfrm>
            <a:off x="772389" y="1005840"/>
            <a:ext cx="5095011" cy="376863"/>
          </a:xfrm>
          <a:prstGeom prst="rect">
            <a:avLst/>
          </a:prstGeom>
        </p:spPr>
        <p:txBody>
          <a:bodyPr>
            <a:noAutofit/>
          </a:bodyPr>
          <a:lstStyle>
            <a:lvl1pPr marL="0" indent="0">
              <a:spcBef>
                <a:spcPts val="0"/>
              </a:spcBef>
              <a:spcAft>
                <a:spcPts val="1200"/>
              </a:spcAft>
              <a:buNone/>
              <a:defRPr sz="2000">
                <a:solidFill>
                  <a:schemeClr val="accent3"/>
                </a:solidFill>
              </a:defRPr>
            </a:lvl1pPr>
          </a:lstStyle>
          <a:p>
            <a:pPr lvl="0"/>
            <a:r>
              <a:rPr lang="en-US"/>
              <a:t>Use layout “2023 1 speaker slide </a:t>
            </a:r>
            <a:r>
              <a:rPr lang="en-US" err="1"/>
              <a:t>blackack</a:t>
            </a:r>
            <a:r>
              <a:rPr lang="en-US"/>
              <a:t>”</a:t>
            </a:r>
          </a:p>
        </p:txBody>
      </p:sp>
      <p:grpSp>
        <p:nvGrpSpPr>
          <p:cNvPr id="4" name="Group 3">
            <a:extLst>
              <a:ext uri="{FF2B5EF4-FFF2-40B4-BE49-F238E27FC236}">
                <a16:creationId xmlns:a16="http://schemas.microsoft.com/office/drawing/2014/main" id="{D23B7AE5-1787-ED39-AB68-EDB2B4F9634F}"/>
              </a:ext>
            </a:extLst>
          </p:cNvPr>
          <p:cNvGrpSpPr/>
          <p:nvPr userDrawn="1"/>
        </p:nvGrpSpPr>
        <p:grpSpPr>
          <a:xfrm>
            <a:off x="3226470" y="2363814"/>
            <a:ext cx="2168154" cy="2130372"/>
            <a:chOff x="2942897" y="2420548"/>
            <a:chExt cx="2398973" cy="2357168"/>
          </a:xfrm>
        </p:grpSpPr>
        <p:pic>
          <p:nvPicPr>
            <p:cNvPr id="5" name="Graphic 4">
              <a:extLst>
                <a:ext uri="{FF2B5EF4-FFF2-40B4-BE49-F238E27FC236}">
                  <a16:creationId xmlns:a16="http://schemas.microsoft.com/office/drawing/2014/main" id="{C6677A47-3D61-2905-6F4D-705125421EA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42897" y="2420548"/>
              <a:ext cx="1477628" cy="2357168"/>
            </a:xfrm>
            <a:prstGeom prst="rect">
              <a:avLst/>
            </a:prstGeom>
          </p:spPr>
        </p:pic>
        <p:pic>
          <p:nvPicPr>
            <p:cNvPr id="9" name="Graphic 8">
              <a:extLst>
                <a:ext uri="{FF2B5EF4-FFF2-40B4-BE49-F238E27FC236}">
                  <a16:creationId xmlns:a16="http://schemas.microsoft.com/office/drawing/2014/main" id="{F5B0AE8B-22A2-F52C-D0C5-A9FDB64BB7B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48070" y="2646632"/>
              <a:ext cx="1193800" cy="1905000"/>
            </a:xfrm>
            <a:prstGeom prst="rect">
              <a:avLst/>
            </a:prstGeom>
          </p:spPr>
        </p:pic>
      </p:grpSp>
      <p:pic>
        <p:nvPicPr>
          <p:cNvPr id="2" name="Picture 1">
            <a:extLst>
              <a:ext uri="{FF2B5EF4-FFF2-40B4-BE49-F238E27FC236}">
                <a16:creationId xmlns:a16="http://schemas.microsoft.com/office/drawing/2014/main" id="{D743B190-D039-0385-4662-E0AFBFC6BC5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77239" y="0"/>
            <a:ext cx="402632" cy="402632"/>
          </a:xfrm>
          <a:prstGeom prst="rect">
            <a:avLst/>
          </a:prstGeom>
        </p:spPr>
      </p:pic>
      <p:sp>
        <p:nvSpPr>
          <p:cNvPr id="16" name="Slide Number Placeholder 15">
            <a:extLst>
              <a:ext uri="{FF2B5EF4-FFF2-40B4-BE49-F238E27FC236}">
                <a16:creationId xmlns:a16="http://schemas.microsoft.com/office/drawing/2014/main" id="{B9FBFD57-1725-511B-E06D-B9FA1547BA9C}"/>
              </a:ext>
            </a:extLst>
          </p:cNvPr>
          <p:cNvSpPr>
            <a:spLocks noGrp="1"/>
          </p:cNvSpPr>
          <p:nvPr>
            <p:ph type="sldNum" sz="quarter" idx="32"/>
          </p:nvPr>
        </p:nvSpPr>
        <p:spPr/>
        <p:txBody>
          <a:bodyPr/>
          <a:lstStyle/>
          <a:p>
            <a:fld id="{B03A8012-9C8A-A340-B848-62C2ABD4DCA7}" type="slidenum">
              <a:rPr lang="en-US" smtClean="0"/>
              <a:pPr/>
              <a:t>‹#›</a:t>
            </a:fld>
            <a:endParaRPr lang="en-US" dirty="0"/>
          </a:p>
        </p:txBody>
      </p:sp>
      <p:sp>
        <p:nvSpPr>
          <p:cNvPr id="17" name="TextBox 16">
            <a:extLst>
              <a:ext uri="{FF2B5EF4-FFF2-40B4-BE49-F238E27FC236}">
                <a16:creationId xmlns:a16="http://schemas.microsoft.com/office/drawing/2014/main" id="{10E86944-0D3F-7A85-7D43-90E1A131EF45}"/>
              </a:ext>
            </a:extLst>
          </p:cNvPr>
          <p:cNvSpPr txBox="1"/>
          <p:nvPr userDrawn="1"/>
        </p:nvSpPr>
        <p:spPr>
          <a:xfrm>
            <a:off x="7423484" y="1479884"/>
            <a:ext cx="0" cy="0"/>
          </a:xfrm>
          <a:prstGeom prst="rect">
            <a:avLst/>
          </a:prstGeom>
          <a:noFill/>
        </p:spPr>
        <p:txBody>
          <a:bodyPr wrap="none" lIns="45720" tIns="45720" rIns="45720" bIns="45720" rtlCol="0">
            <a:noAutofit/>
          </a:bodyPr>
          <a:lstStyle/>
          <a:p>
            <a:pPr algn="l">
              <a:spcAft>
                <a:spcPts val="1200"/>
              </a:spcAft>
            </a:pPr>
            <a:endParaRPr lang="en-US" sz="1600" kern="600" spc="-10" dirty="0"/>
          </a:p>
        </p:txBody>
      </p:sp>
      <p:sp>
        <p:nvSpPr>
          <p:cNvPr id="18" name="TextBox 17">
            <a:extLst>
              <a:ext uri="{FF2B5EF4-FFF2-40B4-BE49-F238E27FC236}">
                <a16:creationId xmlns:a16="http://schemas.microsoft.com/office/drawing/2014/main" id="{283721A1-AAE2-432B-682F-5AF29BBE65F9}"/>
              </a:ext>
            </a:extLst>
          </p:cNvPr>
          <p:cNvSpPr txBox="1"/>
          <p:nvPr userDrawn="1"/>
        </p:nvSpPr>
        <p:spPr>
          <a:xfrm>
            <a:off x="8205537" y="5715000"/>
            <a:ext cx="0" cy="0"/>
          </a:xfrm>
          <a:prstGeom prst="rect">
            <a:avLst/>
          </a:prstGeom>
          <a:noFill/>
        </p:spPr>
        <p:txBody>
          <a:bodyPr wrap="none" lIns="45720" tIns="45720" rIns="45720" bIns="45720" rtlCol="0">
            <a:noAutofit/>
          </a:bodyPr>
          <a:lstStyle/>
          <a:p>
            <a:pPr algn="l">
              <a:spcAft>
                <a:spcPts val="1200"/>
              </a:spcAft>
            </a:pPr>
            <a:endParaRPr lang="en-US" sz="1600" kern="600" spc="-10" dirty="0"/>
          </a:p>
        </p:txBody>
      </p:sp>
      <p:sp>
        <p:nvSpPr>
          <p:cNvPr id="21" name="TextBox 20">
            <a:extLst>
              <a:ext uri="{FF2B5EF4-FFF2-40B4-BE49-F238E27FC236}">
                <a16:creationId xmlns:a16="http://schemas.microsoft.com/office/drawing/2014/main" id="{AB816BA0-4311-58C8-49BE-180F0780D34E}"/>
              </a:ext>
            </a:extLst>
          </p:cNvPr>
          <p:cNvSpPr txBox="1"/>
          <p:nvPr userDrawn="1"/>
        </p:nvSpPr>
        <p:spPr>
          <a:xfrm>
            <a:off x="451925" y="6483593"/>
            <a:ext cx="2621619" cy="234951"/>
          </a:xfrm>
          <a:prstGeom prst="rect">
            <a:avLst/>
          </a:prstGeom>
          <a:noFill/>
        </p:spPr>
        <p:txBody>
          <a:bodyPr wrap="none" lIns="45720" tIns="45720" rIns="45720" bIns="45720" rtlCol="0">
            <a:noAutofit/>
          </a:bodyPr>
          <a:lstStyle/>
          <a:p>
            <a:pPr algn="l">
              <a:spcAft>
                <a:spcPts val="1200"/>
              </a:spcAft>
            </a:pPr>
            <a:r>
              <a:rPr lang="en-US" sz="700" kern="1200" dirty="0">
                <a:solidFill>
                  <a:srgbClr val="AEAEAE"/>
                </a:solidFill>
                <a:latin typeface="+mn-lt"/>
                <a:ea typeface="+mn-ea"/>
                <a:cs typeface="+mn-cs"/>
              </a:rPr>
              <a:t>Property of Rimini Street ©2023 |  Proprietary and confidential</a:t>
            </a:r>
          </a:p>
        </p:txBody>
      </p:sp>
    </p:spTree>
    <p:extLst>
      <p:ext uri="{BB962C8B-B14F-4D97-AF65-F5344CB8AC3E}">
        <p14:creationId xmlns:p14="http://schemas.microsoft.com/office/powerpoint/2010/main" val="3177714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2023 2 speakers slide black">
    <p:bg>
      <p:bgPr>
        <a:solidFill>
          <a:schemeClr val="tx1"/>
        </a:solidFill>
        <a:effectLst/>
      </p:bgPr>
    </p:bg>
    <p:spTree>
      <p:nvGrpSpPr>
        <p:cNvPr id="1" name=""/>
        <p:cNvGrpSpPr/>
        <p:nvPr/>
      </p:nvGrpSpPr>
      <p:grpSpPr>
        <a:xfrm>
          <a:off x="0" y="0"/>
          <a:ext cx="0" cy="0"/>
          <a:chOff x="0" y="0"/>
          <a:chExt cx="0" cy="0"/>
        </a:xfrm>
      </p:grpSpPr>
      <p:sp>
        <p:nvSpPr>
          <p:cNvPr id="7" name="Graphic 14">
            <a:extLst>
              <a:ext uri="{FF2B5EF4-FFF2-40B4-BE49-F238E27FC236}">
                <a16:creationId xmlns:a16="http://schemas.microsoft.com/office/drawing/2014/main" id="{81C2B8EA-89D5-76E9-EF59-06305EEF9D10}"/>
              </a:ext>
            </a:extLst>
          </p:cNvPr>
          <p:cNvSpPr>
            <a:spLocks noChangeAspect="1"/>
          </p:cNvSpPr>
          <p:nvPr/>
        </p:nvSpPr>
        <p:spPr>
          <a:xfrm>
            <a:off x="-13044" y="-3264"/>
            <a:ext cx="7204666" cy="6865928"/>
          </a:xfrm>
          <a:custGeom>
            <a:avLst/>
            <a:gdLst>
              <a:gd name="connsiteX0" fmla="*/ 0 w 8106016"/>
              <a:gd name="connsiteY0" fmla="*/ 0 h 6887882"/>
              <a:gd name="connsiteX1" fmla="*/ 8106017 w 8106016"/>
              <a:gd name="connsiteY1" fmla="*/ 0 h 6887882"/>
              <a:gd name="connsiteX2" fmla="*/ 4129413 w 8106016"/>
              <a:gd name="connsiteY2" fmla="*/ 6887882 h 6887882"/>
              <a:gd name="connsiteX3" fmla="*/ 0 w 8106016"/>
              <a:gd name="connsiteY3" fmla="*/ 6887882 h 6887882"/>
              <a:gd name="connsiteX4" fmla="*/ 0 w 8106016"/>
              <a:gd name="connsiteY4" fmla="*/ 0 h 6887882"/>
              <a:gd name="connsiteX0" fmla="*/ 1087560 w 8106017"/>
              <a:gd name="connsiteY0" fmla="*/ 145008 h 6887882"/>
              <a:gd name="connsiteX1" fmla="*/ 8106017 w 8106017"/>
              <a:gd name="connsiteY1" fmla="*/ 0 h 6887882"/>
              <a:gd name="connsiteX2" fmla="*/ 4129413 w 8106017"/>
              <a:gd name="connsiteY2" fmla="*/ 6887882 h 6887882"/>
              <a:gd name="connsiteX3" fmla="*/ 0 w 8106017"/>
              <a:gd name="connsiteY3" fmla="*/ 6887882 h 6887882"/>
              <a:gd name="connsiteX4" fmla="*/ 1087560 w 8106017"/>
              <a:gd name="connsiteY4" fmla="*/ 145008 h 6887882"/>
              <a:gd name="connsiteX0" fmla="*/ 857964 w 8106017"/>
              <a:gd name="connsiteY0" fmla="*/ 0 h 6899965"/>
              <a:gd name="connsiteX1" fmla="*/ 8106017 w 8106017"/>
              <a:gd name="connsiteY1" fmla="*/ 12083 h 6899965"/>
              <a:gd name="connsiteX2" fmla="*/ 4129413 w 8106017"/>
              <a:gd name="connsiteY2" fmla="*/ 6899965 h 6899965"/>
              <a:gd name="connsiteX3" fmla="*/ 0 w 8106017"/>
              <a:gd name="connsiteY3" fmla="*/ 6899965 h 6899965"/>
              <a:gd name="connsiteX4" fmla="*/ 857964 w 8106017"/>
              <a:gd name="connsiteY4" fmla="*/ 0 h 6899965"/>
              <a:gd name="connsiteX0" fmla="*/ 979791 w 8106017"/>
              <a:gd name="connsiteY0" fmla="*/ 109744 h 6887882"/>
              <a:gd name="connsiteX1" fmla="*/ 8106017 w 8106017"/>
              <a:gd name="connsiteY1" fmla="*/ 0 h 6887882"/>
              <a:gd name="connsiteX2" fmla="*/ 4129413 w 8106017"/>
              <a:gd name="connsiteY2" fmla="*/ 6887882 h 6887882"/>
              <a:gd name="connsiteX3" fmla="*/ 0 w 8106017"/>
              <a:gd name="connsiteY3" fmla="*/ 6887882 h 6887882"/>
              <a:gd name="connsiteX4" fmla="*/ 979791 w 8106017"/>
              <a:gd name="connsiteY4" fmla="*/ 109744 h 6887882"/>
              <a:gd name="connsiteX0" fmla="*/ 872021 w 8106017"/>
              <a:gd name="connsiteY0" fmla="*/ 1975 h 6887882"/>
              <a:gd name="connsiteX1" fmla="*/ 8106017 w 8106017"/>
              <a:gd name="connsiteY1" fmla="*/ 0 h 6887882"/>
              <a:gd name="connsiteX2" fmla="*/ 4129413 w 8106017"/>
              <a:gd name="connsiteY2" fmla="*/ 6887882 h 6887882"/>
              <a:gd name="connsiteX3" fmla="*/ 0 w 8106017"/>
              <a:gd name="connsiteY3" fmla="*/ 6887882 h 6887882"/>
              <a:gd name="connsiteX4" fmla="*/ 872021 w 8106017"/>
              <a:gd name="connsiteY4" fmla="*/ 1975 h 6887882"/>
              <a:gd name="connsiteX0" fmla="*/ 0 w 7233996"/>
              <a:gd name="connsiteY0" fmla="*/ 1975 h 6887882"/>
              <a:gd name="connsiteX1" fmla="*/ 7233996 w 7233996"/>
              <a:gd name="connsiteY1" fmla="*/ 0 h 6887882"/>
              <a:gd name="connsiteX2" fmla="*/ 3257392 w 7233996"/>
              <a:gd name="connsiteY2" fmla="*/ 6887882 h 6887882"/>
              <a:gd name="connsiteX3" fmla="*/ 8878 w 7233996"/>
              <a:gd name="connsiteY3" fmla="*/ 6573944 h 6887882"/>
              <a:gd name="connsiteX4" fmla="*/ 0 w 7233996"/>
              <a:gd name="connsiteY4" fmla="*/ 1975 h 6887882"/>
              <a:gd name="connsiteX0" fmla="*/ 1295 w 7235291"/>
              <a:gd name="connsiteY0" fmla="*/ 1975 h 6892566"/>
              <a:gd name="connsiteX1" fmla="*/ 7235291 w 7235291"/>
              <a:gd name="connsiteY1" fmla="*/ 0 h 6892566"/>
              <a:gd name="connsiteX2" fmla="*/ 3258687 w 7235291"/>
              <a:gd name="connsiteY2" fmla="*/ 6887882 h 6892566"/>
              <a:gd name="connsiteX3" fmla="*/ 801 w 7235291"/>
              <a:gd name="connsiteY3" fmla="*/ 6892566 h 6892566"/>
              <a:gd name="connsiteX4" fmla="*/ 1295 w 7235291"/>
              <a:gd name="connsiteY4" fmla="*/ 1975 h 6892566"/>
              <a:gd name="connsiteX0" fmla="*/ 0 w 7252005"/>
              <a:gd name="connsiteY0" fmla="*/ 0 h 6908600"/>
              <a:gd name="connsiteX1" fmla="*/ 7252005 w 7252005"/>
              <a:gd name="connsiteY1" fmla="*/ 16034 h 6908600"/>
              <a:gd name="connsiteX2" fmla="*/ 3275401 w 7252005"/>
              <a:gd name="connsiteY2" fmla="*/ 6903916 h 6908600"/>
              <a:gd name="connsiteX3" fmla="*/ 17515 w 7252005"/>
              <a:gd name="connsiteY3" fmla="*/ 6908600 h 6908600"/>
              <a:gd name="connsiteX4" fmla="*/ 0 w 7252005"/>
              <a:gd name="connsiteY4" fmla="*/ 0 h 6908600"/>
              <a:gd name="connsiteX0" fmla="*/ 11531 w 7234836"/>
              <a:gd name="connsiteY0" fmla="*/ 22232 h 6892566"/>
              <a:gd name="connsiteX1" fmla="*/ 7234836 w 7234836"/>
              <a:gd name="connsiteY1" fmla="*/ 0 h 6892566"/>
              <a:gd name="connsiteX2" fmla="*/ 3258232 w 7234836"/>
              <a:gd name="connsiteY2" fmla="*/ 6887882 h 6892566"/>
              <a:gd name="connsiteX3" fmla="*/ 346 w 7234836"/>
              <a:gd name="connsiteY3" fmla="*/ 6892566 h 6892566"/>
              <a:gd name="connsiteX4" fmla="*/ 11531 w 7234836"/>
              <a:gd name="connsiteY4" fmla="*/ 22232 h 6892566"/>
              <a:gd name="connsiteX0" fmla="*/ 0 w 7236060"/>
              <a:gd name="connsiteY0" fmla="*/ 0 h 6895844"/>
              <a:gd name="connsiteX1" fmla="*/ 7236060 w 7236060"/>
              <a:gd name="connsiteY1" fmla="*/ 3278 h 6895844"/>
              <a:gd name="connsiteX2" fmla="*/ 3259456 w 7236060"/>
              <a:gd name="connsiteY2" fmla="*/ 6891160 h 6895844"/>
              <a:gd name="connsiteX3" fmla="*/ 1570 w 7236060"/>
              <a:gd name="connsiteY3" fmla="*/ 6895844 h 6895844"/>
              <a:gd name="connsiteX4" fmla="*/ 0 w 7236060"/>
              <a:gd name="connsiteY4" fmla="*/ 0 h 6895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6060" h="6895844">
                <a:moveTo>
                  <a:pt x="0" y="0"/>
                </a:moveTo>
                <a:lnTo>
                  <a:pt x="7236060" y="3278"/>
                </a:lnTo>
                <a:lnTo>
                  <a:pt x="3259456" y="6891160"/>
                </a:lnTo>
                <a:lnTo>
                  <a:pt x="1570" y="6895844"/>
                </a:lnTo>
                <a:cubicBezTo>
                  <a:pt x="-1389" y="4705188"/>
                  <a:pt x="2959" y="2190656"/>
                  <a:pt x="0" y="0"/>
                </a:cubicBezTo>
                <a:close/>
              </a:path>
            </a:pathLst>
          </a:custGeom>
          <a:solidFill>
            <a:schemeClr val="bg1"/>
          </a:solidFill>
          <a:ln w="12745" cap="flat">
            <a:noFill/>
            <a:prstDash val="solid"/>
            <a:miter/>
          </a:ln>
        </p:spPr>
        <p:txBody>
          <a:bodyPr rtlCol="0" anchor="ctr"/>
          <a:lstStyle/>
          <a:p>
            <a:r>
              <a:rPr lang="en-US" dirty="0"/>
              <a:t> </a:t>
            </a:r>
          </a:p>
        </p:txBody>
      </p:sp>
      <p:sp>
        <p:nvSpPr>
          <p:cNvPr id="30" name="Text Placeholder 28">
            <a:extLst>
              <a:ext uri="{FF2B5EF4-FFF2-40B4-BE49-F238E27FC236}">
                <a16:creationId xmlns:a16="http://schemas.microsoft.com/office/drawing/2014/main" id="{6C605FA6-02E5-9A15-CA81-B2C2D8B5E15E}"/>
              </a:ext>
            </a:extLst>
          </p:cNvPr>
          <p:cNvSpPr>
            <a:spLocks noGrp="1"/>
          </p:cNvSpPr>
          <p:nvPr>
            <p:ph type="body" sz="quarter" idx="30" hasCustomPrompt="1"/>
          </p:nvPr>
        </p:nvSpPr>
        <p:spPr>
          <a:xfrm>
            <a:off x="8007911" y="5653133"/>
            <a:ext cx="2551112" cy="223837"/>
          </a:xfrm>
        </p:spPr>
        <p:txBody>
          <a:bodyPr>
            <a:noAutofit/>
          </a:bodyPr>
          <a:lstStyle>
            <a:lvl1pPr marL="11113" indent="0">
              <a:buNone/>
              <a:defRPr sz="1050" u="sng">
                <a:solidFill>
                  <a:schemeClr val="accent2"/>
                </a:solidFill>
              </a:defRPr>
            </a:lvl1pPr>
          </a:lstStyle>
          <a:p>
            <a:pPr lvl="0"/>
            <a:r>
              <a:rPr lang="en-US"/>
              <a:t>Contact link</a:t>
            </a:r>
          </a:p>
        </p:txBody>
      </p:sp>
      <p:sp>
        <p:nvSpPr>
          <p:cNvPr id="31" name="Picture Placeholder 21">
            <a:extLst>
              <a:ext uri="{FF2B5EF4-FFF2-40B4-BE49-F238E27FC236}">
                <a16:creationId xmlns:a16="http://schemas.microsoft.com/office/drawing/2014/main" id="{C5040BC5-413C-A6C0-4B87-842C28F96860}"/>
              </a:ext>
            </a:extLst>
          </p:cNvPr>
          <p:cNvSpPr>
            <a:spLocks noGrp="1"/>
          </p:cNvSpPr>
          <p:nvPr>
            <p:ph type="pic" sz="quarter" idx="31"/>
          </p:nvPr>
        </p:nvSpPr>
        <p:spPr>
          <a:xfrm>
            <a:off x="6102184" y="3700486"/>
            <a:ext cx="1690687" cy="2222500"/>
          </a:xfrm>
          <a:solidFill>
            <a:schemeClr val="bg1"/>
          </a:solidFill>
        </p:spPr>
        <p:txBody>
          <a:bodyPr anchor="b">
            <a:normAutofit/>
          </a:bodyPr>
          <a:lstStyle>
            <a:lvl1pPr marL="11113" indent="0" algn="ctr">
              <a:buNone/>
              <a:defRPr sz="1000"/>
            </a:lvl1pPr>
          </a:lstStyle>
          <a:p>
            <a:r>
              <a:rPr lang="en-US"/>
              <a:t>Click icon to add picture</a:t>
            </a:r>
            <a:endParaRPr lang="en-US" dirty="0"/>
          </a:p>
        </p:txBody>
      </p:sp>
      <p:sp>
        <p:nvSpPr>
          <p:cNvPr id="32" name="Text Placeholder 23">
            <a:extLst>
              <a:ext uri="{FF2B5EF4-FFF2-40B4-BE49-F238E27FC236}">
                <a16:creationId xmlns:a16="http://schemas.microsoft.com/office/drawing/2014/main" id="{9775270F-99D7-DC1B-0D66-D54365DBAE34}"/>
              </a:ext>
            </a:extLst>
          </p:cNvPr>
          <p:cNvSpPr>
            <a:spLocks noGrp="1"/>
          </p:cNvSpPr>
          <p:nvPr>
            <p:ph type="body" sz="quarter" idx="32" hasCustomPrompt="1"/>
          </p:nvPr>
        </p:nvSpPr>
        <p:spPr>
          <a:xfrm>
            <a:off x="8003941" y="4096384"/>
            <a:ext cx="2540000" cy="1086623"/>
          </a:xfrm>
        </p:spPr>
        <p:txBody>
          <a:bodyPr anchor="b">
            <a:noAutofit/>
          </a:bodyPr>
          <a:lstStyle>
            <a:lvl1pPr marL="11113" indent="0">
              <a:buNone/>
              <a:defRPr sz="2400" b="1">
                <a:solidFill>
                  <a:schemeClr val="bg1"/>
                </a:solidFill>
              </a:defRPr>
            </a:lvl1pPr>
          </a:lstStyle>
          <a:p>
            <a:pPr lvl="0"/>
            <a:r>
              <a:rPr lang="en-US"/>
              <a:t>Name</a:t>
            </a:r>
          </a:p>
        </p:txBody>
      </p:sp>
      <p:sp>
        <p:nvSpPr>
          <p:cNvPr id="33" name="Text Placeholder 26">
            <a:extLst>
              <a:ext uri="{FF2B5EF4-FFF2-40B4-BE49-F238E27FC236}">
                <a16:creationId xmlns:a16="http://schemas.microsoft.com/office/drawing/2014/main" id="{26553212-87DE-C084-80F4-F7E93A8B760F}"/>
              </a:ext>
            </a:extLst>
          </p:cNvPr>
          <p:cNvSpPr>
            <a:spLocks noGrp="1"/>
          </p:cNvSpPr>
          <p:nvPr>
            <p:ph type="body" sz="quarter" idx="33" hasCustomPrompt="1"/>
          </p:nvPr>
        </p:nvSpPr>
        <p:spPr>
          <a:xfrm>
            <a:off x="8004009" y="5256236"/>
            <a:ext cx="2551112" cy="365553"/>
          </a:xfrm>
        </p:spPr>
        <p:txBody>
          <a:bodyPr>
            <a:noAutofit/>
          </a:bodyPr>
          <a:lstStyle>
            <a:lvl1pPr marL="11113" indent="0">
              <a:buNone/>
              <a:defRPr sz="1200">
                <a:solidFill>
                  <a:schemeClr val="bg1"/>
                </a:solidFill>
              </a:defRPr>
            </a:lvl1pPr>
          </a:lstStyle>
          <a:p>
            <a:pPr lvl="0"/>
            <a:r>
              <a:rPr lang="en-US"/>
              <a:t>Title, Company, Etc.</a:t>
            </a:r>
          </a:p>
        </p:txBody>
      </p:sp>
      <p:sp>
        <p:nvSpPr>
          <p:cNvPr id="29" name="Text Placeholder 28">
            <a:extLst>
              <a:ext uri="{FF2B5EF4-FFF2-40B4-BE49-F238E27FC236}">
                <a16:creationId xmlns:a16="http://schemas.microsoft.com/office/drawing/2014/main" id="{286C5FAC-8F5C-C79A-75E7-222B30FDDF03}"/>
              </a:ext>
            </a:extLst>
          </p:cNvPr>
          <p:cNvSpPr>
            <a:spLocks noGrp="1"/>
          </p:cNvSpPr>
          <p:nvPr>
            <p:ph type="body" sz="quarter" idx="29" hasCustomPrompt="1"/>
          </p:nvPr>
        </p:nvSpPr>
        <p:spPr>
          <a:xfrm>
            <a:off x="8901840" y="2978172"/>
            <a:ext cx="2551112" cy="223837"/>
          </a:xfrm>
        </p:spPr>
        <p:txBody>
          <a:bodyPr>
            <a:noAutofit/>
          </a:bodyPr>
          <a:lstStyle>
            <a:lvl1pPr marL="11113" indent="0">
              <a:buNone/>
              <a:defRPr sz="1050" u="sng">
                <a:solidFill>
                  <a:schemeClr val="accent2"/>
                </a:solidFill>
              </a:defRPr>
            </a:lvl1pPr>
          </a:lstStyle>
          <a:p>
            <a:pPr lvl="0"/>
            <a:r>
              <a:rPr lang="en-US"/>
              <a:t>Contact link</a:t>
            </a:r>
          </a:p>
        </p:txBody>
      </p:sp>
      <p:sp>
        <p:nvSpPr>
          <p:cNvPr id="22" name="Picture Placeholder 21">
            <a:extLst>
              <a:ext uri="{FF2B5EF4-FFF2-40B4-BE49-F238E27FC236}">
                <a16:creationId xmlns:a16="http://schemas.microsoft.com/office/drawing/2014/main" id="{EC8A2390-4D32-C7D7-724D-AFA8DB65D08C}"/>
              </a:ext>
            </a:extLst>
          </p:cNvPr>
          <p:cNvSpPr>
            <a:spLocks noGrp="1"/>
          </p:cNvSpPr>
          <p:nvPr>
            <p:ph type="pic" sz="quarter" idx="25"/>
          </p:nvPr>
        </p:nvSpPr>
        <p:spPr>
          <a:xfrm>
            <a:off x="6996113" y="1025525"/>
            <a:ext cx="1690687" cy="2222500"/>
          </a:xfrm>
          <a:solidFill>
            <a:schemeClr val="bg1"/>
          </a:solidFill>
        </p:spPr>
        <p:txBody>
          <a:bodyPr anchor="b">
            <a:normAutofit/>
          </a:bodyPr>
          <a:lstStyle>
            <a:lvl1pPr marL="11113" indent="0" algn="ctr">
              <a:buNone/>
              <a:defRPr sz="1000"/>
            </a:lvl1pPr>
          </a:lstStyle>
          <a:p>
            <a:r>
              <a:rPr lang="en-US"/>
              <a:t>Click icon to add picture</a:t>
            </a:r>
            <a:endParaRPr lang="en-US" dirty="0"/>
          </a:p>
        </p:txBody>
      </p:sp>
      <p:sp>
        <p:nvSpPr>
          <p:cNvPr id="11" name="TextBox 10">
            <a:extLst>
              <a:ext uri="{FF2B5EF4-FFF2-40B4-BE49-F238E27FC236}">
                <a16:creationId xmlns:a16="http://schemas.microsoft.com/office/drawing/2014/main" id="{365B377A-CB3D-BD18-9987-79643544C2F7}"/>
              </a:ext>
            </a:extLst>
          </p:cNvPr>
          <p:cNvSpPr txBox="1"/>
          <p:nvPr userDrawn="1"/>
        </p:nvSpPr>
        <p:spPr>
          <a:xfrm>
            <a:off x="13473113" y="7729538"/>
            <a:ext cx="0" cy="0"/>
          </a:xfrm>
          <a:prstGeom prst="rect">
            <a:avLst/>
          </a:prstGeom>
          <a:noFill/>
        </p:spPr>
        <p:txBody>
          <a:bodyPr wrap="none" lIns="0" tIns="0" rIns="0" bIns="914400" rtlCol="0">
            <a:noAutofit/>
          </a:bodyPr>
          <a:lstStyle/>
          <a:p>
            <a:pPr algn="l">
              <a:spcAft>
                <a:spcPts val="1200"/>
              </a:spcAft>
            </a:pPr>
            <a:endParaRPr lang="en-US" sz="1600" kern="600" spc="-10" dirty="0"/>
          </a:p>
        </p:txBody>
      </p:sp>
      <p:sp>
        <p:nvSpPr>
          <p:cNvPr id="8" name="Title 7">
            <a:extLst>
              <a:ext uri="{FF2B5EF4-FFF2-40B4-BE49-F238E27FC236}">
                <a16:creationId xmlns:a16="http://schemas.microsoft.com/office/drawing/2014/main" id="{0AE47238-D9B9-469A-7615-13218081BC2D}"/>
              </a:ext>
            </a:extLst>
          </p:cNvPr>
          <p:cNvSpPr>
            <a:spLocks noGrp="1"/>
          </p:cNvSpPr>
          <p:nvPr>
            <p:ph type="title" hasCustomPrompt="1"/>
          </p:nvPr>
        </p:nvSpPr>
        <p:spPr>
          <a:xfrm>
            <a:off x="777240" y="576073"/>
            <a:ext cx="5547360" cy="420624"/>
          </a:xfrm>
        </p:spPr>
        <p:txBody>
          <a:bodyPr/>
          <a:lstStyle/>
          <a:p>
            <a:r>
              <a:rPr lang="en-US"/>
              <a:t>Click to Edit H1</a:t>
            </a:r>
          </a:p>
        </p:txBody>
      </p:sp>
      <p:sp>
        <p:nvSpPr>
          <p:cNvPr id="24" name="Text Placeholder 23">
            <a:extLst>
              <a:ext uri="{FF2B5EF4-FFF2-40B4-BE49-F238E27FC236}">
                <a16:creationId xmlns:a16="http://schemas.microsoft.com/office/drawing/2014/main" id="{326BE8EE-48AE-76EA-B1BD-0E0982A1AD66}"/>
              </a:ext>
            </a:extLst>
          </p:cNvPr>
          <p:cNvSpPr>
            <a:spLocks noGrp="1"/>
          </p:cNvSpPr>
          <p:nvPr>
            <p:ph type="body" sz="quarter" idx="26" hasCustomPrompt="1"/>
          </p:nvPr>
        </p:nvSpPr>
        <p:spPr>
          <a:xfrm>
            <a:off x="8897870" y="1421423"/>
            <a:ext cx="2540000" cy="1086623"/>
          </a:xfrm>
        </p:spPr>
        <p:txBody>
          <a:bodyPr anchor="b">
            <a:noAutofit/>
          </a:bodyPr>
          <a:lstStyle>
            <a:lvl1pPr marL="11113" indent="0">
              <a:buNone/>
              <a:defRPr sz="2400" b="1">
                <a:solidFill>
                  <a:schemeClr val="bg1"/>
                </a:solidFill>
              </a:defRPr>
            </a:lvl1pPr>
          </a:lstStyle>
          <a:p>
            <a:pPr lvl="0"/>
            <a:r>
              <a:rPr lang="en-US"/>
              <a:t>Name</a:t>
            </a:r>
          </a:p>
        </p:txBody>
      </p:sp>
      <p:sp>
        <p:nvSpPr>
          <p:cNvPr id="27" name="Text Placeholder 26">
            <a:extLst>
              <a:ext uri="{FF2B5EF4-FFF2-40B4-BE49-F238E27FC236}">
                <a16:creationId xmlns:a16="http://schemas.microsoft.com/office/drawing/2014/main" id="{06768DA7-59C4-3B3F-F2D6-61ACA42B24AF}"/>
              </a:ext>
            </a:extLst>
          </p:cNvPr>
          <p:cNvSpPr>
            <a:spLocks noGrp="1"/>
          </p:cNvSpPr>
          <p:nvPr>
            <p:ph type="body" sz="quarter" idx="28" hasCustomPrompt="1"/>
          </p:nvPr>
        </p:nvSpPr>
        <p:spPr>
          <a:xfrm>
            <a:off x="8897938" y="2581275"/>
            <a:ext cx="2551112" cy="365553"/>
          </a:xfrm>
        </p:spPr>
        <p:txBody>
          <a:bodyPr>
            <a:noAutofit/>
          </a:bodyPr>
          <a:lstStyle>
            <a:lvl1pPr marL="11113" indent="0">
              <a:buNone/>
              <a:defRPr sz="1200">
                <a:solidFill>
                  <a:schemeClr val="bg1"/>
                </a:solidFill>
              </a:defRPr>
            </a:lvl1pPr>
          </a:lstStyle>
          <a:p>
            <a:pPr lvl="0"/>
            <a:r>
              <a:rPr lang="en-US"/>
              <a:t>Title, Company, Etc.</a:t>
            </a:r>
          </a:p>
        </p:txBody>
      </p:sp>
      <p:sp>
        <p:nvSpPr>
          <p:cNvPr id="35" name="Text Placeholder 9">
            <a:extLst>
              <a:ext uri="{FF2B5EF4-FFF2-40B4-BE49-F238E27FC236}">
                <a16:creationId xmlns:a16="http://schemas.microsoft.com/office/drawing/2014/main" id="{0055D7E6-D361-8D16-050E-382BFDCF339C}"/>
              </a:ext>
            </a:extLst>
          </p:cNvPr>
          <p:cNvSpPr>
            <a:spLocks noGrp="1"/>
          </p:cNvSpPr>
          <p:nvPr>
            <p:ph type="body" sz="quarter" idx="13" hasCustomPrompt="1"/>
          </p:nvPr>
        </p:nvSpPr>
        <p:spPr>
          <a:xfrm>
            <a:off x="772389" y="1005840"/>
            <a:ext cx="5323611" cy="376863"/>
          </a:xfrm>
          <a:prstGeom prst="rect">
            <a:avLst/>
          </a:prstGeom>
        </p:spPr>
        <p:txBody>
          <a:bodyPr>
            <a:noAutofit/>
          </a:bodyPr>
          <a:lstStyle>
            <a:lvl1pPr marL="0" indent="0">
              <a:spcBef>
                <a:spcPts val="0"/>
              </a:spcBef>
              <a:spcAft>
                <a:spcPts val="1200"/>
              </a:spcAft>
              <a:buNone/>
              <a:defRPr sz="1800">
                <a:solidFill>
                  <a:schemeClr val="accent3"/>
                </a:solidFill>
              </a:defRPr>
            </a:lvl1pPr>
          </a:lstStyle>
          <a:p>
            <a:pPr lvl="0"/>
            <a:r>
              <a:rPr lang="en-US"/>
              <a:t>Uses layout “2023 2 speakers slide black”</a:t>
            </a:r>
          </a:p>
        </p:txBody>
      </p:sp>
      <p:grpSp>
        <p:nvGrpSpPr>
          <p:cNvPr id="10" name="Group 9">
            <a:extLst>
              <a:ext uri="{FF2B5EF4-FFF2-40B4-BE49-F238E27FC236}">
                <a16:creationId xmlns:a16="http://schemas.microsoft.com/office/drawing/2014/main" id="{6C32FF73-0A56-2E40-7F77-5762D0D2202E}"/>
              </a:ext>
            </a:extLst>
          </p:cNvPr>
          <p:cNvGrpSpPr/>
          <p:nvPr userDrawn="1"/>
        </p:nvGrpSpPr>
        <p:grpSpPr>
          <a:xfrm>
            <a:off x="3226470" y="2363814"/>
            <a:ext cx="2168154" cy="2130372"/>
            <a:chOff x="2942897" y="2420548"/>
            <a:chExt cx="2398973" cy="2357168"/>
          </a:xfrm>
        </p:grpSpPr>
        <p:pic>
          <p:nvPicPr>
            <p:cNvPr id="12" name="Graphic 11">
              <a:extLst>
                <a:ext uri="{FF2B5EF4-FFF2-40B4-BE49-F238E27FC236}">
                  <a16:creationId xmlns:a16="http://schemas.microsoft.com/office/drawing/2014/main" id="{7729C164-10E3-FB3B-78C7-4D132743B5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42897" y="2420548"/>
              <a:ext cx="1477628" cy="2357168"/>
            </a:xfrm>
            <a:prstGeom prst="rect">
              <a:avLst/>
            </a:prstGeom>
          </p:spPr>
        </p:pic>
        <p:pic>
          <p:nvPicPr>
            <p:cNvPr id="13" name="Graphic 12">
              <a:extLst>
                <a:ext uri="{FF2B5EF4-FFF2-40B4-BE49-F238E27FC236}">
                  <a16:creationId xmlns:a16="http://schemas.microsoft.com/office/drawing/2014/main" id="{5C95721F-927D-D404-30AD-D65A8F62369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48070" y="2646632"/>
              <a:ext cx="1193800" cy="1905000"/>
            </a:xfrm>
            <a:prstGeom prst="rect">
              <a:avLst/>
            </a:prstGeom>
          </p:spPr>
        </p:pic>
      </p:grpSp>
      <p:pic>
        <p:nvPicPr>
          <p:cNvPr id="2" name="Picture 1">
            <a:extLst>
              <a:ext uri="{FF2B5EF4-FFF2-40B4-BE49-F238E27FC236}">
                <a16:creationId xmlns:a16="http://schemas.microsoft.com/office/drawing/2014/main" id="{05913F6C-4F05-AD18-E44B-D0BA70E6AF8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77239" y="0"/>
            <a:ext cx="402632" cy="402632"/>
          </a:xfrm>
          <a:prstGeom prst="rect">
            <a:avLst/>
          </a:prstGeom>
        </p:spPr>
      </p:pic>
      <p:sp>
        <p:nvSpPr>
          <p:cNvPr id="15" name="Slide Number Placeholder 14">
            <a:extLst>
              <a:ext uri="{FF2B5EF4-FFF2-40B4-BE49-F238E27FC236}">
                <a16:creationId xmlns:a16="http://schemas.microsoft.com/office/drawing/2014/main" id="{9F53397E-33DC-8B9F-3FC8-66ED1B5DD44B}"/>
              </a:ext>
            </a:extLst>
          </p:cNvPr>
          <p:cNvSpPr>
            <a:spLocks noGrp="1"/>
          </p:cNvSpPr>
          <p:nvPr>
            <p:ph type="sldNum" sz="quarter" idx="36"/>
          </p:nvPr>
        </p:nvSpPr>
        <p:spPr/>
        <p:txBody>
          <a:bodyPr/>
          <a:lstStyle/>
          <a:p>
            <a:fld id="{B03A8012-9C8A-A340-B848-62C2ABD4DCA7}" type="slidenum">
              <a:rPr lang="en-US" smtClean="0"/>
              <a:pPr/>
              <a:t>‹#›</a:t>
            </a:fld>
            <a:endParaRPr lang="en-US" dirty="0"/>
          </a:p>
        </p:txBody>
      </p:sp>
      <p:sp>
        <p:nvSpPr>
          <p:cNvPr id="16" name="TextBox 15">
            <a:extLst>
              <a:ext uri="{FF2B5EF4-FFF2-40B4-BE49-F238E27FC236}">
                <a16:creationId xmlns:a16="http://schemas.microsoft.com/office/drawing/2014/main" id="{BA30FD7E-792E-EBEB-199F-9CBF40B9F145}"/>
              </a:ext>
            </a:extLst>
          </p:cNvPr>
          <p:cNvSpPr txBox="1"/>
          <p:nvPr userDrawn="1"/>
        </p:nvSpPr>
        <p:spPr>
          <a:xfrm>
            <a:off x="451925" y="6483593"/>
            <a:ext cx="2621619" cy="234951"/>
          </a:xfrm>
          <a:prstGeom prst="rect">
            <a:avLst/>
          </a:prstGeom>
          <a:noFill/>
        </p:spPr>
        <p:txBody>
          <a:bodyPr wrap="none" lIns="45720" tIns="45720" rIns="45720" bIns="45720" rtlCol="0">
            <a:noAutofit/>
          </a:bodyPr>
          <a:lstStyle/>
          <a:p>
            <a:pPr algn="l">
              <a:spcAft>
                <a:spcPts val="1200"/>
              </a:spcAft>
            </a:pPr>
            <a:r>
              <a:rPr lang="en-US" sz="700" kern="1200" dirty="0">
                <a:solidFill>
                  <a:srgbClr val="AEAEAE"/>
                </a:solidFill>
                <a:latin typeface="+mn-lt"/>
                <a:ea typeface="+mn-ea"/>
                <a:cs typeface="+mn-cs"/>
              </a:rPr>
              <a:t>Property of Rimini Street ©2023 |  Proprietary and confidential</a:t>
            </a:r>
          </a:p>
        </p:txBody>
      </p:sp>
    </p:spTree>
    <p:extLst>
      <p:ext uri="{BB962C8B-B14F-4D97-AF65-F5344CB8AC3E}">
        <p14:creationId xmlns:p14="http://schemas.microsoft.com/office/powerpoint/2010/main" val="331346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023 3 speakers slide black">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7CAD5B6-DA46-46E9-4E98-00D254B1C1CC}"/>
              </a:ext>
            </a:extLst>
          </p:cNvPr>
          <p:cNvSpPr/>
          <p:nvPr userDrawn="1"/>
        </p:nvSpPr>
        <p:spPr>
          <a:xfrm>
            <a:off x="0" y="1920240"/>
            <a:ext cx="12192000" cy="4937760"/>
          </a:xfrm>
          <a:prstGeom prst="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dirty="0"/>
          </a:p>
        </p:txBody>
      </p:sp>
      <p:sp>
        <p:nvSpPr>
          <p:cNvPr id="25" name="Rectangle 24">
            <a:extLst>
              <a:ext uri="{FF2B5EF4-FFF2-40B4-BE49-F238E27FC236}">
                <a16:creationId xmlns:a16="http://schemas.microsoft.com/office/drawing/2014/main" id="{EBFB157B-006E-8C75-845D-7EC1687A8040}"/>
              </a:ext>
            </a:extLst>
          </p:cNvPr>
          <p:cNvSpPr/>
          <p:nvPr userDrawn="1"/>
        </p:nvSpPr>
        <p:spPr>
          <a:xfrm flipV="1">
            <a:off x="2658725" y="4558228"/>
            <a:ext cx="1508791" cy="4571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dirty="0"/>
          </a:p>
        </p:txBody>
      </p:sp>
      <p:sp>
        <p:nvSpPr>
          <p:cNvPr id="26" name="Rectangle 25">
            <a:extLst>
              <a:ext uri="{FF2B5EF4-FFF2-40B4-BE49-F238E27FC236}">
                <a16:creationId xmlns:a16="http://schemas.microsoft.com/office/drawing/2014/main" id="{D75277EF-9A29-FA2C-E22A-12380EF95F29}"/>
              </a:ext>
            </a:extLst>
          </p:cNvPr>
          <p:cNvSpPr/>
          <p:nvPr userDrawn="1"/>
        </p:nvSpPr>
        <p:spPr>
          <a:xfrm flipV="1">
            <a:off x="5359677" y="4558228"/>
            <a:ext cx="1508791" cy="4571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dirty="0"/>
          </a:p>
        </p:txBody>
      </p:sp>
      <p:sp>
        <p:nvSpPr>
          <p:cNvPr id="27" name="Rectangle 26">
            <a:extLst>
              <a:ext uri="{FF2B5EF4-FFF2-40B4-BE49-F238E27FC236}">
                <a16:creationId xmlns:a16="http://schemas.microsoft.com/office/drawing/2014/main" id="{BF2933B1-2782-38D8-D2A8-DAD47172E525}"/>
              </a:ext>
            </a:extLst>
          </p:cNvPr>
          <p:cNvSpPr/>
          <p:nvPr userDrawn="1"/>
        </p:nvSpPr>
        <p:spPr>
          <a:xfrm flipV="1">
            <a:off x="8052077" y="4558228"/>
            <a:ext cx="1508791" cy="4571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dirty="0"/>
          </a:p>
        </p:txBody>
      </p:sp>
      <p:sp>
        <p:nvSpPr>
          <p:cNvPr id="28" name="Rectangle 27">
            <a:extLst>
              <a:ext uri="{FF2B5EF4-FFF2-40B4-BE49-F238E27FC236}">
                <a16:creationId xmlns:a16="http://schemas.microsoft.com/office/drawing/2014/main" id="{F6D37723-CDEB-E907-AAEB-1E8F5A54F472}"/>
              </a:ext>
            </a:extLst>
          </p:cNvPr>
          <p:cNvSpPr/>
          <p:nvPr userDrawn="1"/>
        </p:nvSpPr>
        <p:spPr>
          <a:xfrm>
            <a:off x="0" y="1894592"/>
            <a:ext cx="12192000" cy="5487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dirty="0"/>
          </a:p>
        </p:txBody>
      </p:sp>
      <p:sp>
        <p:nvSpPr>
          <p:cNvPr id="29" name="Freeform 28">
            <a:extLst>
              <a:ext uri="{FF2B5EF4-FFF2-40B4-BE49-F238E27FC236}">
                <a16:creationId xmlns:a16="http://schemas.microsoft.com/office/drawing/2014/main" id="{8BD867B2-FC56-E945-8753-AA0FBDF44610}"/>
              </a:ext>
            </a:extLst>
          </p:cNvPr>
          <p:cNvSpPr/>
          <p:nvPr userDrawn="1"/>
        </p:nvSpPr>
        <p:spPr>
          <a:xfrm flipH="1">
            <a:off x="9144000" y="2363814"/>
            <a:ext cx="3048000" cy="4504944"/>
          </a:xfrm>
          <a:custGeom>
            <a:avLst/>
            <a:gdLst>
              <a:gd name="connsiteX0" fmla="*/ 0 w 3048000"/>
              <a:gd name="connsiteY0" fmla="*/ 0 h 4504944"/>
              <a:gd name="connsiteX1" fmla="*/ 19975 w 3048000"/>
              <a:gd name="connsiteY1" fmla="*/ 0 h 4504944"/>
              <a:gd name="connsiteX2" fmla="*/ 2607461 w 3048000"/>
              <a:gd name="connsiteY2" fmla="*/ 4481467 h 4504944"/>
              <a:gd name="connsiteX3" fmla="*/ 3048000 w 3048000"/>
              <a:gd name="connsiteY3" fmla="*/ 4481467 h 4504944"/>
              <a:gd name="connsiteX4" fmla="*/ 3048000 w 3048000"/>
              <a:gd name="connsiteY4" fmla="*/ 4504944 h 4504944"/>
              <a:gd name="connsiteX5" fmla="*/ 0 w 3048000"/>
              <a:gd name="connsiteY5" fmla="*/ 4504944 h 4504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0" h="4504944">
                <a:moveTo>
                  <a:pt x="0" y="0"/>
                </a:moveTo>
                <a:lnTo>
                  <a:pt x="19975" y="0"/>
                </a:lnTo>
                <a:lnTo>
                  <a:pt x="2607461" y="4481467"/>
                </a:lnTo>
                <a:lnTo>
                  <a:pt x="3048000" y="4481467"/>
                </a:lnTo>
                <a:lnTo>
                  <a:pt x="3048000" y="4504944"/>
                </a:lnTo>
                <a:lnTo>
                  <a:pt x="0" y="4504944"/>
                </a:lnTo>
                <a:close/>
              </a:path>
            </a:pathLst>
          </a:custGeom>
          <a:gradFill>
            <a:gsLst>
              <a:gs pos="0">
                <a:schemeClr val="tx1">
                  <a:lumMod val="50000"/>
                  <a:lumOff val="50000"/>
                  <a:alpha val="57717"/>
                </a:schemeClr>
              </a:gs>
              <a:gs pos="81000">
                <a:schemeClr val="tx1"/>
              </a:gs>
            </a:gsLst>
            <a:lin ang="5400000" scaled="1"/>
          </a:gradFill>
          <a:ln>
            <a:noFill/>
          </a:ln>
        </p:spPr>
        <p:style>
          <a:lnRef idx="0">
            <a:scrgbClr r="0" g="0" b="0"/>
          </a:lnRef>
          <a:fillRef idx="0">
            <a:scrgbClr r="0" g="0" b="0"/>
          </a:fillRef>
          <a:effectRef idx="0">
            <a:scrgbClr r="0" g="0" b="0"/>
          </a:effectRef>
          <a:fontRef idx="minor">
            <a:schemeClr val="lt1"/>
          </a:fontRef>
        </p:style>
        <p:txBody>
          <a:bodyPr wrap="square" lIns="9144" tIns="9144" rIns="9144" bIns="9144" rtlCol="0" anchor="ctr">
            <a:noAutofit/>
          </a:bodyPr>
          <a:lstStyle/>
          <a:p>
            <a:pPr algn="ctr">
              <a:lnSpc>
                <a:spcPct val="95000"/>
              </a:lnSpc>
            </a:pPr>
            <a:endParaRPr lang="en-US" dirty="0"/>
          </a:p>
        </p:txBody>
      </p:sp>
      <p:sp>
        <p:nvSpPr>
          <p:cNvPr id="11" name="TextBox 10">
            <a:extLst>
              <a:ext uri="{FF2B5EF4-FFF2-40B4-BE49-F238E27FC236}">
                <a16:creationId xmlns:a16="http://schemas.microsoft.com/office/drawing/2014/main" id="{365B377A-CB3D-BD18-9987-79643544C2F7}"/>
              </a:ext>
            </a:extLst>
          </p:cNvPr>
          <p:cNvSpPr txBox="1"/>
          <p:nvPr userDrawn="1"/>
        </p:nvSpPr>
        <p:spPr>
          <a:xfrm>
            <a:off x="13473113" y="7729538"/>
            <a:ext cx="0" cy="0"/>
          </a:xfrm>
          <a:prstGeom prst="rect">
            <a:avLst/>
          </a:prstGeom>
          <a:noFill/>
        </p:spPr>
        <p:txBody>
          <a:bodyPr wrap="none" lIns="0" tIns="0" rIns="0" bIns="914400" rtlCol="0">
            <a:noAutofit/>
          </a:bodyPr>
          <a:lstStyle/>
          <a:p>
            <a:pPr algn="l">
              <a:spcAft>
                <a:spcPts val="1200"/>
              </a:spcAft>
            </a:pPr>
            <a:endParaRPr lang="en-US" sz="1600" kern="600" spc="-10" dirty="0"/>
          </a:p>
        </p:txBody>
      </p:sp>
      <p:sp>
        <p:nvSpPr>
          <p:cNvPr id="8" name="Title 7">
            <a:extLst>
              <a:ext uri="{FF2B5EF4-FFF2-40B4-BE49-F238E27FC236}">
                <a16:creationId xmlns:a16="http://schemas.microsoft.com/office/drawing/2014/main" id="{0AE47238-D9B9-469A-7615-13218081BC2D}"/>
              </a:ext>
            </a:extLst>
          </p:cNvPr>
          <p:cNvSpPr>
            <a:spLocks noGrp="1"/>
          </p:cNvSpPr>
          <p:nvPr>
            <p:ph type="title" hasCustomPrompt="1"/>
          </p:nvPr>
        </p:nvSpPr>
        <p:spPr/>
        <p:txBody>
          <a:bodyPr/>
          <a:lstStyle/>
          <a:p>
            <a:r>
              <a:rPr lang="en-US"/>
              <a:t>Click to Edit H1</a:t>
            </a:r>
          </a:p>
        </p:txBody>
      </p:sp>
      <p:sp>
        <p:nvSpPr>
          <p:cNvPr id="2" name="Text Placeholder 9">
            <a:extLst>
              <a:ext uri="{FF2B5EF4-FFF2-40B4-BE49-F238E27FC236}">
                <a16:creationId xmlns:a16="http://schemas.microsoft.com/office/drawing/2014/main" id="{9683FDA1-7BCC-7F46-CC30-C7A1027F41B1}"/>
              </a:ext>
            </a:extLst>
          </p:cNvPr>
          <p:cNvSpPr>
            <a:spLocks noGrp="1"/>
          </p:cNvSpPr>
          <p:nvPr>
            <p:ph type="body" sz="quarter" idx="13" hasCustomPrompt="1"/>
          </p:nvPr>
        </p:nvSpPr>
        <p:spPr>
          <a:xfrm>
            <a:off x="777240" y="1280160"/>
            <a:ext cx="10637520" cy="376863"/>
          </a:xfrm>
          <a:prstGeom prst="rect">
            <a:avLst/>
          </a:prstGeom>
        </p:spPr>
        <p:txBody>
          <a:bodyPr>
            <a:noAutofit/>
          </a:bodyPr>
          <a:lstStyle>
            <a:lvl1pPr marL="0" indent="0">
              <a:spcBef>
                <a:spcPts val="0"/>
              </a:spcBef>
              <a:spcAft>
                <a:spcPts val="1200"/>
              </a:spcAft>
              <a:buNone/>
              <a:defRPr sz="2000">
                <a:solidFill>
                  <a:schemeClr val="accent3"/>
                </a:solidFill>
              </a:defRPr>
            </a:lvl1pPr>
          </a:lstStyle>
          <a:p>
            <a:pPr lvl="0"/>
            <a:r>
              <a:rPr lang="en-US"/>
              <a:t>Uses layout “2023 3 speakers slide black”</a:t>
            </a:r>
          </a:p>
        </p:txBody>
      </p:sp>
      <p:sp>
        <p:nvSpPr>
          <p:cNvPr id="32" name="Picture Placeholder 30">
            <a:extLst>
              <a:ext uri="{FF2B5EF4-FFF2-40B4-BE49-F238E27FC236}">
                <a16:creationId xmlns:a16="http://schemas.microsoft.com/office/drawing/2014/main" id="{E33C77AD-DE37-1354-D66B-593E9773362A}"/>
              </a:ext>
            </a:extLst>
          </p:cNvPr>
          <p:cNvSpPr>
            <a:spLocks noGrp="1"/>
          </p:cNvSpPr>
          <p:nvPr>
            <p:ph type="pic" sz="quarter" idx="26"/>
          </p:nvPr>
        </p:nvSpPr>
        <p:spPr>
          <a:xfrm>
            <a:off x="2658725" y="2441575"/>
            <a:ext cx="1508125" cy="1984375"/>
          </a:xfrm>
          <a:solidFill>
            <a:schemeClr val="bg1"/>
          </a:solidFill>
        </p:spPr>
        <p:txBody>
          <a:bodyPr anchor="ctr">
            <a:normAutofit/>
          </a:bodyPr>
          <a:lstStyle>
            <a:lvl1pPr marL="11113" indent="0" algn="ctr">
              <a:buNone/>
              <a:defRPr sz="1100"/>
            </a:lvl1pPr>
          </a:lstStyle>
          <a:p>
            <a:r>
              <a:rPr lang="en-US"/>
              <a:t>Click icon to add picture</a:t>
            </a:r>
            <a:endParaRPr lang="en-US" dirty="0"/>
          </a:p>
        </p:txBody>
      </p:sp>
      <p:sp>
        <p:nvSpPr>
          <p:cNvPr id="33" name="Picture Placeholder 30">
            <a:extLst>
              <a:ext uri="{FF2B5EF4-FFF2-40B4-BE49-F238E27FC236}">
                <a16:creationId xmlns:a16="http://schemas.microsoft.com/office/drawing/2014/main" id="{5F74590D-818E-3E2C-5C45-88C88C756FA4}"/>
              </a:ext>
            </a:extLst>
          </p:cNvPr>
          <p:cNvSpPr>
            <a:spLocks noGrp="1"/>
          </p:cNvSpPr>
          <p:nvPr>
            <p:ph type="pic" sz="quarter" idx="27"/>
          </p:nvPr>
        </p:nvSpPr>
        <p:spPr>
          <a:xfrm>
            <a:off x="5359677" y="2441575"/>
            <a:ext cx="1508125" cy="1984375"/>
          </a:xfrm>
          <a:solidFill>
            <a:schemeClr val="bg1"/>
          </a:solidFill>
        </p:spPr>
        <p:txBody>
          <a:bodyPr anchor="ctr">
            <a:normAutofit/>
          </a:bodyPr>
          <a:lstStyle>
            <a:lvl1pPr marL="11113" indent="0" algn="ctr">
              <a:buNone/>
              <a:defRPr sz="1100"/>
            </a:lvl1pPr>
          </a:lstStyle>
          <a:p>
            <a:r>
              <a:rPr lang="en-US"/>
              <a:t>Click icon to add picture</a:t>
            </a:r>
            <a:endParaRPr lang="en-US" dirty="0"/>
          </a:p>
        </p:txBody>
      </p:sp>
      <p:sp>
        <p:nvSpPr>
          <p:cNvPr id="34" name="Picture Placeholder 30">
            <a:extLst>
              <a:ext uri="{FF2B5EF4-FFF2-40B4-BE49-F238E27FC236}">
                <a16:creationId xmlns:a16="http://schemas.microsoft.com/office/drawing/2014/main" id="{D2131C3D-E3B8-0159-1498-851B1C6CF4E3}"/>
              </a:ext>
            </a:extLst>
          </p:cNvPr>
          <p:cNvSpPr>
            <a:spLocks noGrp="1"/>
          </p:cNvSpPr>
          <p:nvPr>
            <p:ph type="pic" sz="quarter" idx="28"/>
          </p:nvPr>
        </p:nvSpPr>
        <p:spPr>
          <a:xfrm>
            <a:off x="8052077" y="2441575"/>
            <a:ext cx="1508125" cy="1984375"/>
          </a:xfrm>
          <a:solidFill>
            <a:schemeClr val="bg1"/>
          </a:solidFill>
        </p:spPr>
        <p:txBody>
          <a:bodyPr anchor="ctr">
            <a:normAutofit/>
          </a:bodyPr>
          <a:lstStyle>
            <a:lvl1pPr marL="11113" indent="0" algn="ctr">
              <a:buNone/>
              <a:defRPr sz="1100"/>
            </a:lvl1pPr>
          </a:lstStyle>
          <a:p>
            <a:r>
              <a:rPr lang="en-US"/>
              <a:t>Click icon to add picture</a:t>
            </a:r>
            <a:endParaRPr lang="en-US" dirty="0"/>
          </a:p>
        </p:txBody>
      </p:sp>
      <p:sp>
        <p:nvSpPr>
          <p:cNvPr id="39" name="Text Placeholder 35">
            <a:extLst>
              <a:ext uri="{FF2B5EF4-FFF2-40B4-BE49-F238E27FC236}">
                <a16:creationId xmlns:a16="http://schemas.microsoft.com/office/drawing/2014/main" id="{22D70180-3674-19F9-F90A-737BC3E522F8}"/>
              </a:ext>
            </a:extLst>
          </p:cNvPr>
          <p:cNvSpPr>
            <a:spLocks noGrp="1"/>
          </p:cNvSpPr>
          <p:nvPr>
            <p:ph type="body" sz="quarter" idx="32" hasCustomPrompt="1"/>
          </p:nvPr>
        </p:nvSpPr>
        <p:spPr>
          <a:xfrm>
            <a:off x="2658725" y="4753807"/>
            <a:ext cx="2183846" cy="275393"/>
          </a:xfrm>
        </p:spPr>
        <p:txBody>
          <a:bodyPr>
            <a:noAutofit/>
          </a:bodyPr>
          <a:lstStyle>
            <a:lvl1pPr marL="0" indent="0">
              <a:spcAft>
                <a:spcPts val="0"/>
              </a:spcAft>
              <a:buNone/>
              <a:tabLst/>
              <a:defRPr b="1">
                <a:solidFill>
                  <a:schemeClr val="bg1"/>
                </a:solidFill>
              </a:defRPr>
            </a:lvl1pPr>
          </a:lstStyle>
          <a:p>
            <a:pPr lvl="0"/>
            <a:r>
              <a:rPr lang="en-US"/>
              <a:t>Name</a:t>
            </a:r>
          </a:p>
        </p:txBody>
      </p:sp>
      <p:sp>
        <p:nvSpPr>
          <p:cNvPr id="40" name="Text Placeholder 35">
            <a:extLst>
              <a:ext uri="{FF2B5EF4-FFF2-40B4-BE49-F238E27FC236}">
                <a16:creationId xmlns:a16="http://schemas.microsoft.com/office/drawing/2014/main" id="{92A6DD6E-5A96-65DC-BECD-AE8D89BD229C}"/>
              </a:ext>
            </a:extLst>
          </p:cNvPr>
          <p:cNvSpPr>
            <a:spLocks noGrp="1"/>
          </p:cNvSpPr>
          <p:nvPr>
            <p:ph type="body" sz="quarter" idx="33" hasCustomPrompt="1"/>
          </p:nvPr>
        </p:nvSpPr>
        <p:spPr>
          <a:xfrm>
            <a:off x="2658725" y="5038287"/>
            <a:ext cx="2183846" cy="275393"/>
          </a:xfrm>
        </p:spPr>
        <p:txBody>
          <a:bodyPr>
            <a:noAutofit/>
          </a:bodyPr>
          <a:lstStyle>
            <a:lvl1pPr marL="0" indent="0">
              <a:spcAft>
                <a:spcPts val="0"/>
              </a:spcAft>
              <a:buNone/>
              <a:tabLst/>
              <a:defRPr sz="1000" b="0">
                <a:solidFill>
                  <a:schemeClr val="bg1"/>
                </a:solidFill>
              </a:defRPr>
            </a:lvl1pPr>
          </a:lstStyle>
          <a:p>
            <a:pPr lvl="0"/>
            <a:r>
              <a:rPr lang="en-US"/>
              <a:t>Title, Company etc.</a:t>
            </a:r>
          </a:p>
        </p:txBody>
      </p:sp>
      <p:sp>
        <p:nvSpPr>
          <p:cNvPr id="41" name="Text Placeholder 35">
            <a:extLst>
              <a:ext uri="{FF2B5EF4-FFF2-40B4-BE49-F238E27FC236}">
                <a16:creationId xmlns:a16="http://schemas.microsoft.com/office/drawing/2014/main" id="{C4677795-8B53-96A8-7FF2-96688A1AC33A}"/>
              </a:ext>
            </a:extLst>
          </p:cNvPr>
          <p:cNvSpPr>
            <a:spLocks noGrp="1"/>
          </p:cNvSpPr>
          <p:nvPr>
            <p:ph type="body" sz="quarter" idx="34" hasCustomPrompt="1"/>
          </p:nvPr>
        </p:nvSpPr>
        <p:spPr>
          <a:xfrm>
            <a:off x="2658725" y="5436235"/>
            <a:ext cx="2183846" cy="275393"/>
          </a:xfrm>
        </p:spPr>
        <p:txBody>
          <a:bodyPr>
            <a:noAutofit/>
          </a:bodyPr>
          <a:lstStyle>
            <a:lvl1pPr marL="0" indent="0">
              <a:spcAft>
                <a:spcPts val="0"/>
              </a:spcAft>
              <a:buNone/>
              <a:tabLst/>
              <a:defRPr sz="1000" b="0" u="sng">
                <a:solidFill>
                  <a:schemeClr val="accent2"/>
                </a:solidFill>
              </a:defRPr>
            </a:lvl1pPr>
          </a:lstStyle>
          <a:p>
            <a:pPr lvl="0"/>
            <a:r>
              <a:rPr lang="en-US"/>
              <a:t>Contact links</a:t>
            </a:r>
          </a:p>
        </p:txBody>
      </p:sp>
      <p:sp>
        <p:nvSpPr>
          <p:cNvPr id="45" name="Text Placeholder 35">
            <a:extLst>
              <a:ext uri="{FF2B5EF4-FFF2-40B4-BE49-F238E27FC236}">
                <a16:creationId xmlns:a16="http://schemas.microsoft.com/office/drawing/2014/main" id="{8E504BEF-932D-9E49-715F-4983C56FE010}"/>
              </a:ext>
            </a:extLst>
          </p:cNvPr>
          <p:cNvSpPr>
            <a:spLocks noGrp="1"/>
          </p:cNvSpPr>
          <p:nvPr>
            <p:ph type="body" sz="quarter" idx="38" hasCustomPrompt="1"/>
          </p:nvPr>
        </p:nvSpPr>
        <p:spPr>
          <a:xfrm>
            <a:off x="8052077" y="4753807"/>
            <a:ext cx="2183846" cy="275393"/>
          </a:xfrm>
        </p:spPr>
        <p:txBody>
          <a:bodyPr>
            <a:noAutofit/>
          </a:bodyPr>
          <a:lstStyle>
            <a:lvl1pPr marL="0" indent="0">
              <a:spcAft>
                <a:spcPts val="0"/>
              </a:spcAft>
              <a:buNone/>
              <a:tabLst/>
              <a:defRPr b="1">
                <a:solidFill>
                  <a:schemeClr val="bg1"/>
                </a:solidFill>
              </a:defRPr>
            </a:lvl1pPr>
          </a:lstStyle>
          <a:p>
            <a:pPr lvl="0"/>
            <a:r>
              <a:rPr lang="en-US"/>
              <a:t>Name</a:t>
            </a:r>
          </a:p>
        </p:txBody>
      </p:sp>
      <p:sp>
        <p:nvSpPr>
          <p:cNvPr id="46" name="Text Placeholder 35">
            <a:extLst>
              <a:ext uri="{FF2B5EF4-FFF2-40B4-BE49-F238E27FC236}">
                <a16:creationId xmlns:a16="http://schemas.microsoft.com/office/drawing/2014/main" id="{F596EC8E-EED6-7FCC-604A-860EACDECA14}"/>
              </a:ext>
            </a:extLst>
          </p:cNvPr>
          <p:cNvSpPr>
            <a:spLocks noGrp="1"/>
          </p:cNvSpPr>
          <p:nvPr>
            <p:ph type="body" sz="quarter" idx="39" hasCustomPrompt="1"/>
          </p:nvPr>
        </p:nvSpPr>
        <p:spPr>
          <a:xfrm>
            <a:off x="8052077" y="5038287"/>
            <a:ext cx="2183846" cy="275393"/>
          </a:xfrm>
        </p:spPr>
        <p:txBody>
          <a:bodyPr>
            <a:noAutofit/>
          </a:bodyPr>
          <a:lstStyle>
            <a:lvl1pPr marL="0" indent="0">
              <a:spcAft>
                <a:spcPts val="0"/>
              </a:spcAft>
              <a:buNone/>
              <a:tabLst/>
              <a:defRPr sz="1000" b="0">
                <a:solidFill>
                  <a:schemeClr val="bg1"/>
                </a:solidFill>
              </a:defRPr>
            </a:lvl1pPr>
          </a:lstStyle>
          <a:p>
            <a:pPr lvl="0"/>
            <a:r>
              <a:rPr lang="en-US"/>
              <a:t>Title, Company etc.</a:t>
            </a:r>
          </a:p>
        </p:txBody>
      </p:sp>
      <p:sp>
        <p:nvSpPr>
          <p:cNvPr id="47" name="Text Placeholder 35">
            <a:extLst>
              <a:ext uri="{FF2B5EF4-FFF2-40B4-BE49-F238E27FC236}">
                <a16:creationId xmlns:a16="http://schemas.microsoft.com/office/drawing/2014/main" id="{EF21D4C5-F66D-B307-AE7A-CFA87BDF34E5}"/>
              </a:ext>
            </a:extLst>
          </p:cNvPr>
          <p:cNvSpPr>
            <a:spLocks noGrp="1"/>
          </p:cNvSpPr>
          <p:nvPr>
            <p:ph type="body" sz="quarter" idx="40" hasCustomPrompt="1"/>
          </p:nvPr>
        </p:nvSpPr>
        <p:spPr>
          <a:xfrm>
            <a:off x="8052077" y="5436235"/>
            <a:ext cx="2183846" cy="275393"/>
          </a:xfrm>
        </p:spPr>
        <p:txBody>
          <a:bodyPr>
            <a:noAutofit/>
          </a:bodyPr>
          <a:lstStyle>
            <a:lvl1pPr marL="0" indent="0">
              <a:spcAft>
                <a:spcPts val="0"/>
              </a:spcAft>
              <a:buNone/>
              <a:tabLst/>
              <a:defRPr sz="1000" b="0" u="sng">
                <a:solidFill>
                  <a:schemeClr val="accent2"/>
                </a:solidFill>
              </a:defRPr>
            </a:lvl1pPr>
          </a:lstStyle>
          <a:p>
            <a:pPr lvl="0"/>
            <a:r>
              <a:rPr lang="en-US"/>
              <a:t>Contact links</a:t>
            </a:r>
          </a:p>
        </p:txBody>
      </p:sp>
      <p:sp>
        <p:nvSpPr>
          <p:cNvPr id="49" name="Text Placeholder 35">
            <a:extLst>
              <a:ext uri="{FF2B5EF4-FFF2-40B4-BE49-F238E27FC236}">
                <a16:creationId xmlns:a16="http://schemas.microsoft.com/office/drawing/2014/main" id="{3BA55522-009D-0C97-463C-86E195029555}"/>
              </a:ext>
            </a:extLst>
          </p:cNvPr>
          <p:cNvSpPr>
            <a:spLocks noGrp="1"/>
          </p:cNvSpPr>
          <p:nvPr>
            <p:ph type="body" sz="quarter" idx="41" hasCustomPrompt="1"/>
          </p:nvPr>
        </p:nvSpPr>
        <p:spPr>
          <a:xfrm>
            <a:off x="5356502" y="4753807"/>
            <a:ext cx="2183846" cy="275393"/>
          </a:xfrm>
        </p:spPr>
        <p:txBody>
          <a:bodyPr>
            <a:noAutofit/>
          </a:bodyPr>
          <a:lstStyle>
            <a:lvl1pPr marL="0" indent="0">
              <a:spcAft>
                <a:spcPts val="0"/>
              </a:spcAft>
              <a:buNone/>
              <a:tabLst/>
              <a:defRPr b="1">
                <a:solidFill>
                  <a:schemeClr val="bg1"/>
                </a:solidFill>
              </a:defRPr>
            </a:lvl1pPr>
          </a:lstStyle>
          <a:p>
            <a:pPr lvl="0"/>
            <a:r>
              <a:rPr lang="en-US"/>
              <a:t>Name</a:t>
            </a:r>
          </a:p>
        </p:txBody>
      </p:sp>
      <p:sp>
        <p:nvSpPr>
          <p:cNvPr id="50" name="Text Placeholder 35">
            <a:extLst>
              <a:ext uri="{FF2B5EF4-FFF2-40B4-BE49-F238E27FC236}">
                <a16:creationId xmlns:a16="http://schemas.microsoft.com/office/drawing/2014/main" id="{D6AC3EBD-68B8-CFD0-5F62-5CA49FB40CCB}"/>
              </a:ext>
            </a:extLst>
          </p:cNvPr>
          <p:cNvSpPr>
            <a:spLocks noGrp="1"/>
          </p:cNvSpPr>
          <p:nvPr>
            <p:ph type="body" sz="quarter" idx="42" hasCustomPrompt="1"/>
          </p:nvPr>
        </p:nvSpPr>
        <p:spPr>
          <a:xfrm>
            <a:off x="5356502" y="5038287"/>
            <a:ext cx="2183846" cy="275393"/>
          </a:xfrm>
        </p:spPr>
        <p:txBody>
          <a:bodyPr>
            <a:noAutofit/>
          </a:bodyPr>
          <a:lstStyle>
            <a:lvl1pPr marL="0" indent="0">
              <a:spcAft>
                <a:spcPts val="0"/>
              </a:spcAft>
              <a:buNone/>
              <a:tabLst/>
              <a:defRPr sz="1000" b="0">
                <a:solidFill>
                  <a:schemeClr val="bg1"/>
                </a:solidFill>
              </a:defRPr>
            </a:lvl1pPr>
          </a:lstStyle>
          <a:p>
            <a:pPr lvl="0"/>
            <a:r>
              <a:rPr lang="en-US"/>
              <a:t>Title, Company etc.</a:t>
            </a:r>
          </a:p>
        </p:txBody>
      </p:sp>
      <p:sp>
        <p:nvSpPr>
          <p:cNvPr id="51" name="Text Placeholder 35">
            <a:extLst>
              <a:ext uri="{FF2B5EF4-FFF2-40B4-BE49-F238E27FC236}">
                <a16:creationId xmlns:a16="http://schemas.microsoft.com/office/drawing/2014/main" id="{2C3D742A-F274-C04D-6550-400A2BF4F276}"/>
              </a:ext>
            </a:extLst>
          </p:cNvPr>
          <p:cNvSpPr>
            <a:spLocks noGrp="1"/>
          </p:cNvSpPr>
          <p:nvPr>
            <p:ph type="body" sz="quarter" idx="43" hasCustomPrompt="1"/>
          </p:nvPr>
        </p:nvSpPr>
        <p:spPr>
          <a:xfrm>
            <a:off x="5356502" y="5436235"/>
            <a:ext cx="2183846" cy="275393"/>
          </a:xfrm>
        </p:spPr>
        <p:txBody>
          <a:bodyPr>
            <a:noAutofit/>
          </a:bodyPr>
          <a:lstStyle>
            <a:lvl1pPr marL="0" indent="0">
              <a:spcAft>
                <a:spcPts val="0"/>
              </a:spcAft>
              <a:buNone/>
              <a:tabLst/>
              <a:defRPr sz="1000" b="0" u="sng">
                <a:solidFill>
                  <a:schemeClr val="accent2"/>
                </a:solidFill>
              </a:defRPr>
            </a:lvl1pPr>
          </a:lstStyle>
          <a:p>
            <a:pPr lvl="0"/>
            <a:r>
              <a:rPr lang="en-US"/>
              <a:t>Contact links</a:t>
            </a:r>
          </a:p>
        </p:txBody>
      </p:sp>
      <p:pic>
        <p:nvPicPr>
          <p:cNvPr id="4" name="Picture 3">
            <a:extLst>
              <a:ext uri="{FF2B5EF4-FFF2-40B4-BE49-F238E27FC236}">
                <a16:creationId xmlns:a16="http://schemas.microsoft.com/office/drawing/2014/main" id="{66416F08-F30B-44D2-2B1E-A24364F32E4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39" y="0"/>
            <a:ext cx="402632" cy="402632"/>
          </a:xfrm>
          <a:prstGeom prst="rect">
            <a:avLst/>
          </a:prstGeom>
        </p:spPr>
      </p:pic>
      <p:sp>
        <p:nvSpPr>
          <p:cNvPr id="6" name="Slide Number Placeholder 5">
            <a:extLst>
              <a:ext uri="{FF2B5EF4-FFF2-40B4-BE49-F238E27FC236}">
                <a16:creationId xmlns:a16="http://schemas.microsoft.com/office/drawing/2014/main" id="{8834924F-1F44-A368-FFA3-084304AF70BF}"/>
              </a:ext>
            </a:extLst>
          </p:cNvPr>
          <p:cNvSpPr>
            <a:spLocks noGrp="1"/>
          </p:cNvSpPr>
          <p:nvPr>
            <p:ph type="sldNum" sz="quarter" idx="46"/>
          </p:nvPr>
        </p:nvSpPr>
        <p:spPr/>
        <p:txBody>
          <a:bodyPr/>
          <a:lstStyle/>
          <a:p>
            <a:fld id="{B03A8012-9C8A-A340-B848-62C2ABD4DCA7}" type="slidenum">
              <a:rPr lang="en-US" smtClean="0"/>
              <a:pPr/>
              <a:t>‹#›</a:t>
            </a:fld>
            <a:endParaRPr lang="en-US" dirty="0"/>
          </a:p>
        </p:txBody>
      </p:sp>
      <p:sp>
        <p:nvSpPr>
          <p:cNvPr id="9" name="TextBox 8">
            <a:extLst>
              <a:ext uri="{FF2B5EF4-FFF2-40B4-BE49-F238E27FC236}">
                <a16:creationId xmlns:a16="http://schemas.microsoft.com/office/drawing/2014/main" id="{616196C5-7919-8F4D-EEA9-6E15F0AF9D4E}"/>
              </a:ext>
            </a:extLst>
          </p:cNvPr>
          <p:cNvSpPr txBox="1"/>
          <p:nvPr userDrawn="1"/>
        </p:nvSpPr>
        <p:spPr>
          <a:xfrm>
            <a:off x="451925" y="6483593"/>
            <a:ext cx="2621619" cy="234951"/>
          </a:xfrm>
          <a:prstGeom prst="rect">
            <a:avLst/>
          </a:prstGeom>
          <a:noFill/>
        </p:spPr>
        <p:txBody>
          <a:bodyPr wrap="none" lIns="45720" tIns="45720" rIns="45720" bIns="45720" rtlCol="0">
            <a:noAutofit/>
          </a:bodyPr>
          <a:lstStyle/>
          <a:p>
            <a:pPr algn="l">
              <a:spcAft>
                <a:spcPts val="1200"/>
              </a:spcAft>
            </a:pPr>
            <a:r>
              <a:rPr lang="en-US" sz="700" kern="1200" dirty="0">
                <a:solidFill>
                  <a:srgbClr val="AEAEAE"/>
                </a:solidFill>
                <a:latin typeface="+mn-lt"/>
                <a:ea typeface="+mn-ea"/>
                <a:cs typeface="+mn-cs"/>
              </a:rPr>
              <a:t>Property of Rimini Street ©2023 |  Proprietary and confidential</a:t>
            </a:r>
          </a:p>
        </p:txBody>
      </p:sp>
    </p:spTree>
    <p:extLst>
      <p:ext uri="{BB962C8B-B14F-4D97-AF65-F5344CB8AC3E}">
        <p14:creationId xmlns:p14="http://schemas.microsoft.com/office/powerpoint/2010/main" val="213507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023 4 speakers slide black">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7CAD5B6-DA46-46E9-4E98-00D254B1C1CC}"/>
              </a:ext>
            </a:extLst>
          </p:cNvPr>
          <p:cNvSpPr/>
          <p:nvPr userDrawn="1"/>
        </p:nvSpPr>
        <p:spPr>
          <a:xfrm>
            <a:off x="0" y="1920240"/>
            <a:ext cx="12192000" cy="4937760"/>
          </a:xfrm>
          <a:prstGeom prst="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dirty="0"/>
          </a:p>
        </p:txBody>
      </p:sp>
      <p:sp>
        <p:nvSpPr>
          <p:cNvPr id="24" name="Rectangle 23">
            <a:extLst>
              <a:ext uri="{FF2B5EF4-FFF2-40B4-BE49-F238E27FC236}">
                <a16:creationId xmlns:a16="http://schemas.microsoft.com/office/drawing/2014/main" id="{4A4BBE85-F0D1-A2E9-C235-C7F534297DE7}"/>
              </a:ext>
            </a:extLst>
          </p:cNvPr>
          <p:cNvSpPr/>
          <p:nvPr userDrawn="1"/>
        </p:nvSpPr>
        <p:spPr>
          <a:xfrm flipV="1">
            <a:off x="755311" y="4558228"/>
            <a:ext cx="1508791" cy="4571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dirty="0"/>
          </a:p>
        </p:txBody>
      </p:sp>
      <p:sp>
        <p:nvSpPr>
          <p:cNvPr id="25" name="Rectangle 24">
            <a:extLst>
              <a:ext uri="{FF2B5EF4-FFF2-40B4-BE49-F238E27FC236}">
                <a16:creationId xmlns:a16="http://schemas.microsoft.com/office/drawing/2014/main" id="{EBFB157B-006E-8C75-845D-7EC1687A8040}"/>
              </a:ext>
            </a:extLst>
          </p:cNvPr>
          <p:cNvSpPr/>
          <p:nvPr userDrawn="1"/>
        </p:nvSpPr>
        <p:spPr>
          <a:xfrm flipV="1">
            <a:off x="3489959" y="4558228"/>
            <a:ext cx="1508791" cy="4571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dirty="0"/>
          </a:p>
        </p:txBody>
      </p:sp>
      <p:sp>
        <p:nvSpPr>
          <p:cNvPr id="26" name="Rectangle 25">
            <a:extLst>
              <a:ext uri="{FF2B5EF4-FFF2-40B4-BE49-F238E27FC236}">
                <a16:creationId xmlns:a16="http://schemas.microsoft.com/office/drawing/2014/main" id="{D75277EF-9A29-FA2C-E22A-12380EF95F29}"/>
              </a:ext>
            </a:extLst>
          </p:cNvPr>
          <p:cNvSpPr/>
          <p:nvPr userDrawn="1"/>
        </p:nvSpPr>
        <p:spPr>
          <a:xfrm flipV="1">
            <a:off x="6190911" y="4558228"/>
            <a:ext cx="1508791" cy="4571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dirty="0"/>
          </a:p>
        </p:txBody>
      </p:sp>
      <p:sp>
        <p:nvSpPr>
          <p:cNvPr id="27" name="Rectangle 26">
            <a:extLst>
              <a:ext uri="{FF2B5EF4-FFF2-40B4-BE49-F238E27FC236}">
                <a16:creationId xmlns:a16="http://schemas.microsoft.com/office/drawing/2014/main" id="{BF2933B1-2782-38D8-D2A8-DAD47172E525}"/>
              </a:ext>
            </a:extLst>
          </p:cNvPr>
          <p:cNvSpPr/>
          <p:nvPr userDrawn="1"/>
        </p:nvSpPr>
        <p:spPr>
          <a:xfrm flipV="1">
            <a:off x="8883311" y="4558228"/>
            <a:ext cx="1508791" cy="4571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dirty="0"/>
          </a:p>
        </p:txBody>
      </p:sp>
      <p:sp>
        <p:nvSpPr>
          <p:cNvPr id="28" name="Rectangle 27">
            <a:extLst>
              <a:ext uri="{FF2B5EF4-FFF2-40B4-BE49-F238E27FC236}">
                <a16:creationId xmlns:a16="http://schemas.microsoft.com/office/drawing/2014/main" id="{F6D37723-CDEB-E907-AAEB-1E8F5A54F472}"/>
              </a:ext>
            </a:extLst>
          </p:cNvPr>
          <p:cNvSpPr/>
          <p:nvPr userDrawn="1"/>
        </p:nvSpPr>
        <p:spPr>
          <a:xfrm>
            <a:off x="0" y="1894592"/>
            <a:ext cx="12192000" cy="5487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dirty="0"/>
          </a:p>
        </p:txBody>
      </p:sp>
      <p:sp>
        <p:nvSpPr>
          <p:cNvPr id="29" name="Freeform 28">
            <a:extLst>
              <a:ext uri="{FF2B5EF4-FFF2-40B4-BE49-F238E27FC236}">
                <a16:creationId xmlns:a16="http://schemas.microsoft.com/office/drawing/2014/main" id="{8BD867B2-FC56-E945-8753-AA0FBDF44610}"/>
              </a:ext>
            </a:extLst>
          </p:cNvPr>
          <p:cNvSpPr/>
          <p:nvPr userDrawn="1"/>
        </p:nvSpPr>
        <p:spPr>
          <a:xfrm flipH="1">
            <a:off x="9144000" y="2363814"/>
            <a:ext cx="3048000" cy="4504944"/>
          </a:xfrm>
          <a:custGeom>
            <a:avLst/>
            <a:gdLst>
              <a:gd name="connsiteX0" fmla="*/ 0 w 3048000"/>
              <a:gd name="connsiteY0" fmla="*/ 0 h 4504944"/>
              <a:gd name="connsiteX1" fmla="*/ 19975 w 3048000"/>
              <a:gd name="connsiteY1" fmla="*/ 0 h 4504944"/>
              <a:gd name="connsiteX2" fmla="*/ 2607461 w 3048000"/>
              <a:gd name="connsiteY2" fmla="*/ 4481467 h 4504944"/>
              <a:gd name="connsiteX3" fmla="*/ 3048000 w 3048000"/>
              <a:gd name="connsiteY3" fmla="*/ 4481467 h 4504944"/>
              <a:gd name="connsiteX4" fmla="*/ 3048000 w 3048000"/>
              <a:gd name="connsiteY4" fmla="*/ 4504944 h 4504944"/>
              <a:gd name="connsiteX5" fmla="*/ 0 w 3048000"/>
              <a:gd name="connsiteY5" fmla="*/ 4504944 h 4504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0" h="4504944">
                <a:moveTo>
                  <a:pt x="0" y="0"/>
                </a:moveTo>
                <a:lnTo>
                  <a:pt x="19975" y="0"/>
                </a:lnTo>
                <a:lnTo>
                  <a:pt x="2607461" y="4481467"/>
                </a:lnTo>
                <a:lnTo>
                  <a:pt x="3048000" y="4481467"/>
                </a:lnTo>
                <a:lnTo>
                  <a:pt x="3048000" y="4504944"/>
                </a:lnTo>
                <a:lnTo>
                  <a:pt x="0" y="4504944"/>
                </a:lnTo>
                <a:close/>
              </a:path>
            </a:pathLst>
          </a:custGeom>
          <a:gradFill>
            <a:gsLst>
              <a:gs pos="0">
                <a:schemeClr val="tx1">
                  <a:lumMod val="50000"/>
                  <a:lumOff val="50000"/>
                  <a:alpha val="57717"/>
                </a:schemeClr>
              </a:gs>
              <a:gs pos="81000">
                <a:schemeClr val="tx1"/>
              </a:gs>
            </a:gsLst>
            <a:lin ang="5400000" scaled="1"/>
          </a:gradFill>
          <a:ln>
            <a:noFill/>
          </a:ln>
        </p:spPr>
        <p:style>
          <a:lnRef idx="0">
            <a:scrgbClr r="0" g="0" b="0"/>
          </a:lnRef>
          <a:fillRef idx="0">
            <a:scrgbClr r="0" g="0" b="0"/>
          </a:fillRef>
          <a:effectRef idx="0">
            <a:scrgbClr r="0" g="0" b="0"/>
          </a:effectRef>
          <a:fontRef idx="minor">
            <a:schemeClr val="lt1"/>
          </a:fontRef>
        </p:style>
        <p:txBody>
          <a:bodyPr wrap="square" lIns="9144" tIns="9144" rIns="9144" bIns="9144" rtlCol="0" anchor="ctr">
            <a:noAutofit/>
          </a:bodyPr>
          <a:lstStyle/>
          <a:p>
            <a:pPr algn="ctr">
              <a:lnSpc>
                <a:spcPct val="95000"/>
              </a:lnSpc>
            </a:pPr>
            <a:endParaRPr lang="en-US" dirty="0"/>
          </a:p>
        </p:txBody>
      </p:sp>
      <p:sp>
        <p:nvSpPr>
          <p:cNvPr id="11" name="TextBox 10">
            <a:extLst>
              <a:ext uri="{FF2B5EF4-FFF2-40B4-BE49-F238E27FC236}">
                <a16:creationId xmlns:a16="http://schemas.microsoft.com/office/drawing/2014/main" id="{365B377A-CB3D-BD18-9987-79643544C2F7}"/>
              </a:ext>
            </a:extLst>
          </p:cNvPr>
          <p:cNvSpPr txBox="1"/>
          <p:nvPr userDrawn="1"/>
        </p:nvSpPr>
        <p:spPr>
          <a:xfrm>
            <a:off x="13473113" y="7729538"/>
            <a:ext cx="0" cy="0"/>
          </a:xfrm>
          <a:prstGeom prst="rect">
            <a:avLst/>
          </a:prstGeom>
          <a:noFill/>
        </p:spPr>
        <p:txBody>
          <a:bodyPr wrap="none" lIns="0" tIns="0" rIns="0" bIns="914400" rtlCol="0">
            <a:noAutofit/>
          </a:bodyPr>
          <a:lstStyle/>
          <a:p>
            <a:pPr algn="l">
              <a:spcAft>
                <a:spcPts val="1200"/>
              </a:spcAft>
            </a:pPr>
            <a:endParaRPr lang="en-US" sz="1600" kern="600" spc="-10" dirty="0"/>
          </a:p>
        </p:txBody>
      </p:sp>
      <p:sp>
        <p:nvSpPr>
          <p:cNvPr id="8" name="Title 7">
            <a:extLst>
              <a:ext uri="{FF2B5EF4-FFF2-40B4-BE49-F238E27FC236}">
                <a16:creationId xmlns:a16="http://schemas.microsoft.com/office/drawing/2014/main" id="{0AE47238-D9B9-469A-7615-13218081BC2D}"/>
              </a:ext>
            </a:extLst>
          </p:cNvPr>
          <p:cNvSpPr>
            <a:spLocks noGrp="1"/>
          </p:cNvSpPr>
          <p:nvPr>
            <p:ph type="title" hasCustomPrompt="1"/>
          </p:nvPr>
        </p:nvSpPr>
        <p:spPr/>
        <p:txBody>
          <a:bodyPr/>
          <a:lstStyle/>
          <a:p>
            <a:r>
              <a:rPr lang="en-US"/>
              <a:t>Click to Edit H1</a:t>
            </a:r>
          </a:p>
        </p:txBody>
      </p:sp>
      <p:sp>
        <p:nvSpPr>
          <p:cNvPr id="2" name="Text Placeholder 9">
            <a:extLst>
              <a:ext uri="{FF2B5EF4-FFF2-40B4-BE49-F238E27FC236}">
                <a16:creationId xmlns:a16="http://schemas.microsoft.com/office/drawing/2014/main" id="{9683FDA1-7BCC-7F46-CC30-C7A1027F41B1}"/>
              </a:ext>
            </a:extLst>
          </p:cNvPr>
          <p:cNvSpPr>
            <a:spLocks noGrp="1"/>
          </p:cNvSpPr>
          <p:nvPr>
            <p:ph type="body" sz="quarter" idx="13" hasCustomPrompt="1"/>
          </p:nvPr>
        </p:nvSpPr>
        <p:spPr>
          <a:xfrm>
            <a:off x="777240" y="1280160"/>
            <a:ext cx="10637520" cy="376863"/>
          </a:xfrm>
          <a:prstGeom prst="rect">
            <a:avLst/>
          </a:prstGeom>
        </p:spPr>
        <p:txBody>
          <a:bodyPr>
            <a:noAutofit/>
          </a:bodyPr>
          <a:lstStyle>
            <a:lvl1pPr marL="0" indent="0">
              <a:spcBef>
                <a:spcPts val="0"/>
              </a:spcBef>
              <a:spcAft>
                <a:spcPts val="1200"/>
              </a:spcAft>
              <a:buNone/>
              <a:defRPr sz="2000">
                <a:solidFill>
                  <a:schemeClr val="accent3"/>
                </a:solidFill>
              </a:defRPr>
            </a:lvl1pPr>
          </a:lstStyle>
          <a:p>
            <a:pPr lvl="0"/>
            <a:r>
              <a:rPr lang="en-US"/>
              <a:t>Uses layout “2023 4 speakers slide black”</a:t>
            </a:r>
          </a:p>
        </p:txBody>
      </p:sp>
      <p:sp>
        <p:nvSpPr>
          <p:cNvPr id="31" name="Picture Placeholder 30">
            <a:extLst>
              <a:ext uri="{FF2B5EF4-FFF2-40B4-BE49-F238E27FC236}">
                <a16:creationId xmlns:a16="http://schemas.microsoft.com/office/drawing/2014/main" id="{F2F0D9E4-35C1-E3C1-1B5F-7547E49DC4BF}"/>
              </a:ext>
            </a:extLst>
          </p:cNvPr>
          <p:cNvSpPr>
            <a:spLocks noGrp="1"/>
          </p:cNvSpPr>
          <p:nvPr>
            <p:ph type="pic" sz="quarter" idx="25"/>
          </p:nvPr>
        </p:nvSpPr>
        <p:spPr>
          <a:xfrm>
            <a:off x="755311" y="2441575"/>
            <a:ext cx="1508125" cy="1984375"/>
          </a:xfrm>
          <a:solidFill>
            <a:schemeClr val="bg1"/>
          </a:solidFill>
        </p:spPr>
        <p:txBody>
          <a:bodyPr anchor="ctr">
            <a:normAutofit/>
          </a:bodyPr>
          <a:lstStyle>
            <a:lvl1pPr marL="11113" indent="0" algn="ctr">
              <a:buNone/>
              <a:defRPr sz="1100"/>
            </a:lvl1pPr>
          </a:lstStyle>
          <a:p>
            <a:r>
              <a:rPr lang="en-US"/>
              <a:t>Click icon to add picture</a:t>
            </a:r>
            <a:endParaRPr lang="en-US" dirty="0"/>
          </a:p>
        </p:txBody>
      </p:sp>
      <p:sp>
        <p:nvSpPr>
          <p:cNvPr id="32" name="Picture Placeholder 30">
            <a:extLst>
              <a:ext uri="{FF2B5EF4-FFF2-40B4-BE49-F238E27FC236}">
                <a16:creationId xmlns:a16="http://schemas.microsoft.com/office/drawing/2014/main" id="{E33C77AD-DE37-1354-D66B-593E9773362A}"/>
              </a:ext>
            </a:extLst>
          </p:cNvPr>
          <p:cNvSpPr>
            <a:spLocks noGrp="1"/>
          </p:cNvSpPr>
          <p:nvPr>
            <p:ph type="pic" sz="quarter" idx="26"/>
          </p:nvPr>
        </p:nvSpPr>
        <p:spPr>
          <a:xfrm>
            <a:off x="3489959" y="2441575"/>
            <a:ext cx="1508125" cy="1984375"/>
          </a:xfrm>
          <a:solidFill>
            <a:schemeClr val="bg1"/>
          </a:solidFill>
        </p:spPr>
        <p:txBody>
          <a:bodyPr anchor="ctr">
            <a:normAutofit/>
          </a:bodyPr>
          <a:lstStyle>
            <a:lvl1pPr marL="11113" indent="0" algn="ctr">
              <a:buNone/>
              <a:defRPr sz="1100"/>
            </a:lvl1pPr>
          </a:lstStyle>
          <a:p>
            <a:r>
              <a:rPr lang="en-US"/>
              <a:t>Click icon to add picture</a:t>
            </a:r>
            <a:endParaRPr lang="en-US" dirty="0"/>
          </a:p>
        </p:txBody>
      </p:sp>
      <p:sp>
        <p:nvSpPr>
          <p:cNvPr id="33" name="Picture Placeholder 30">
            <a:extLst>
              <a:ext uri="{FF2B5EF4-FFF2-40B4-BE49-F238E27FC236}">
                <a16:creationId xmlns:a16="http://schemas.microsoft.com/office/drawing/2014/main" id="{5F74590D-818E-3E2C-5C45-88C88C756FA4}"/>
              </a:ext>
            </a:extLst>
          </p:cNvPr>
          <p:cNvSpPr>
            <a:spLocks noGrp="1"/>
          </p:cNvSpPr>
          <p:nvPr>
            <p:ph type="pic" sz="quarter" idx="27"/>
          </p:nvPr>
        </p:nvSpPr>
        <p:spPr>
          <a:xfrm>
            <a:off x="6190911" y="2441575"/>
            <a:ext cx="1508125" cy="1984375"/>
          </a:xfrm>
          <a:solidFill>
            <a:schemeClr val="bg1"/>
          </a:solidFill>
        </p:spPr>
        <p:txBody>
          <a:bodyPr anchor="ctr">
            <a:normAutofit/>
          </a:bodyPr>
          <a:lstStyle>
            <a:lvl1pPr marL="11113" indent="0" algn="ctr">
              <a:buNone/>
              <a:defRPr sz="1100"/>
            </a:lvl1pPr>
          </a:lstStyle>
          <a:p>
            <a:r>
              <a:rPr lang="en-US"/>
              <a:t>Click icon to add picture</a:t>
            </a:r>
            <a:endParaRPr lang="en-US" dirty="0"/>
          </a:p>
        </p:txBody>
      </p:sp>
      <p:sp>
        <p:nvSpPr>
          <p:cNvPr id="34" name="Picture Placeholder 30">
            <a:extLst>
              <a:ext uri="{FF2B5EF4-FFF2-40B4-BE49-F238E27FC236}">
                <a16:creationId xmlns:a16="http://schemas.microsoft.com/office/drawing/2014/main" id="{D2131C3D-E3B8-0159-1498-851B1C6CF4E3}"/>
              </a:ext>
            </a:extLst>
          </p:cNvPr>
          <p:cNvSpPr>
            <a:spLocks noGrp="1"/>
          </p:cNvSpPr>
          <p:nvPr>
            <p:ph type="pic" sz="quarter" idx="28"/>
          </p:nvPr>
        </p:nvSpPr>
        <p:spPr>
          <a:xfrm>
            <a:off x="8883311" y="2441575"/>
            <a:ext cx="1508125" cy="1984375"/>
          </a:xfrm>
          <a:solidFill>
            <a:schemeClr val="bg1"/>
          </a:solidFill>
        </p:spPr>
        <p:txBody>
          <a:bodyPr anchor="ctr">
            <a:normAutofit/>
          </a:bodyPr>
          <a:lstStyle>
            <a:lvl1pPr marL="11113" indent="0" algn="ctr">
              <a:buNone/>
              <a:defRPr sz="1100"/>
            </a:lvl1pPr>
          </a:lstStyle>
          <a:p>
            <a:r>
              <a:rPr lang="en-US"/>
              <a:t>Click icon to add picture</a:t>
            </a:r>
            <a:endParaRPr lang="en-US" dirty="0"/>
          </a:p>
        </p:txBody>
      </p:sp>
      <p:sp>
        <p:nvSpPr>
          <p:cNvPr id="36" name="Text Placeholder 35">
            <a:extLst>
              <a:ext uri="{FF2B5EF4-FFF2-40B4-BE49-F238E27FC236}">
                <a16:creationId xmlns:a16="http://schemas.microsoft.com/office/drawing/2014/main" id="{EFCF5BFC-0B0D-8BF5-F43E-9B19E04B84D5}"/>
              </a:ext>
            </a:extLst>
          </p:cNvPr>
          <p:cNvSpPr>
            <a:spLocks noGrp="1"/>
          </p:cNvSpPr>
          <p:nvPr>
            <p:ph type="body" sz="quarter" idx="29" hasCustomPrompt="1"/>
          </p:nvPr>
        </p:nvSpPr>
        <p:spPr>
          <a:xfrm>
            <a:off x="755311" y="4753807"/>
            <a:ext cx="2183846" cy="275393"/>
          </a:xfrm>
        </p:spPr>
        <p:txBody>
          <a:bodyPr>
            <a:noAutofit/>
          </a:bodyPr>
          <a:lstStyle>
            <a:lvl1pPr marL="0" indent="0">
              <a:spcAft>
                <a:spcPts val="0"/>
              </a:spcAft>
              <a:buNone/>
              <a:tabLst/>
              <a:defRPr b="1">
                <a:solidFill>
                  <a:schemeClr val="bg1"/>
                </a:solidFill>
              </a:defRPr>
            </a:lvl1pPr>
          </a:lstStyle>
          <a:p>
            <a:pPr lvl="0"/>
            <a:r>
              <a:rPr lang="en-US"/>
              <a:t>Name</a:t>
            </a:r>
          </a:p>
        </p:txBody>
      </p:sp>
      <p:sp>
        <p:nvSpPr>
          <p:cNvPr id="37" name="Text Placeholder 35">
            <a:extLst>
              <a:ext uri="{FF2B5EF4-FFF2-40B4-BE49-F238E27FC236}">
                <a16:creationId xmlns:a16="http://schemas.microsoft.com/office/drawing/2014/main" id="{71B3A020-4347-F593-10E4-4470971B0A95}"/>
              </a:ext>
            </a:extLst>
          </p:cNvPr>
          <p:cNvSpPr>
            <a:spLocks noGrp="1"/>
          </p:cNvSpPr>
          <p:nvPr>
            <p:ph type="body" sz="quarter" idx="30" hasCustomPrompt="1"/>
          </p:nvPr>
        </p:nvSpPr>
        <p:spPr>
          <a:xfrm>
            <a:off x="755311" y="5038287"/>
            <a:ext cx="2183846" cy="275393"/>
          </a:xfrm>
        </p:spPr>
        <p:txBody>
          <a:bodyPr>
            <a:noAutofit/>
          </a:bodyPr>
          <a:lstStyle>
            <a:lvl1pPr marL="0" indent="0">
              <a:spcAft>
                <a:spcPts val="0"/>
              </a:spcAft>
              <a:buNone/>
              <a:tabLst/>
              <a:defRPr sz="1000" b="0">
                <a:solidFill>
                  <a:schemeClr val="bg1"/>
                </a:solidFill>
              </a:defRPr>
            </a:lvl1pPr>
          </a:lstStyle>
          <a:p>
            <a:pPr lvl="0"/>
            <a:r>
              <a:rPr lang="en-US"/>
              <a:t>Title, Company etc.</a:t>
            </a:r>
          </a:p>
        </p:txBody>
      </p:sp>
      <p:sp>
        <p:nvSpPr>
          <p:cNvPr id="38" name="Text Placeholder 35">
            <a:extLst>
              <a:ext uri="{FF2B5EF4-FFF2-40B4-BE49-F238E27FC236}">
                <a16:creationId xmlns:a16="http://schemas.microsoft.com/office/drawing/2014/main" id="{A82DC10A-E338-F577-11A5-4BE1FE694D8D}"/>
              </a:ext>
            </a:extLst>
          </p:cNvPr>
          <p:cNvSpPr>
            <a:spLocks noGrp="1"/>
          </p:cNvSpPr>
          <p:nvPr>
            <p:ph type="body" sz="quarter" idx="31" hasCustomPrompt="1"/>
          </p:nvPr>
        </p:nvSpPr>
        <p:spPr>
          <a:xfrm>
            <a:off x="755311" y="5436235"/>
            <a:ext cx="2183846" cy="275393"/>
          </a:xfrm>
        </p:spPr>
        <p:txBody>
          <a:bodyPr>
            <a:noAutofit/>
          </a:bodyPr>
          <a:lstStyle>
            <a:lvl1pPr marL="0" indent="0">
              <a:spcAft>
                <a:spcPts val="0"/>
              </a:spcAft>
              <a:buNone/>
              <a:tabLst/>
              <a:defRPr sz="1000" b="0" u="sng">
                <a:solidFill>
                  <a:schemeClr val="accent2"/>
                </a:solidFill>
              </a:defRPr>
            </a:lvl1pPr>
          </a:lstStyle>
          <a:p>
            <a:pPr lvl="0"/>
            <a:r>
              <a:rPr lang="en-US"/>
              <a:t>Contact links</a:t>
            </a:r>
          </a:p>
        </p:txBody>
      </p:sp>
      <p:sp>
        <p:nvSpPr>
          <p:cNvPr id="39" name="Text Placeholder 35">
            <a:extLst>
              <a:ext uri="{FF2B5EF4-FFF2-40B4-BE49-F238E27FC236}">
                <a16:creationId xmlns:a16="http://schemas.microsoft.com/office/drawing/2014/main" id="{22D70180-3674-19F9-F90A-737BC3E522F8}"/>
              </a:ext>
            </a:extLst>
          </p:cNvPr>
          <p:cNvSpPr>
            <a:spLocks noGrp="1"/>
          </p:cNvSpPr>
          <p:nvPr>
            <p:ph type="body" sz="quarter" idx="32" hasCustomPrompt="1"/>
          </p:nvPr>
        </p:nvSpPr>
        <p:spPr>
          <a:xfrm>
            <a:off x="3489959" y="4753807"/>
            <a:ext cx="2183846" cy="275393"/>
          </a:xfrm>
        </p:spPr>
        <p:txBody>
          <a:bodyPr>
            <a:noAutofit/>
          </a:bodyPr>
          <a:lstStyle>
            <a:lvl1pPr marL="0" indent="0">
              <a:spcAft>
                <a:spcPts val="0"/>
              </a:spcAft>
              <a:buNone/>
              <a:tabLst/>
              <a:defRPr b="1">
                <a:solidFill>
                  <a:schemeClr val="bg1"/>
                </a:solidFill>
              </a:defRPr>
            </a:lvl1pPr>
          </a:lstStyle>
          <a:p>
            <a:pPr lvl="0"/>
            <a:r>
              <a:rPr lang="en-US"/>
              <a:t>Name</a:t>
            </a:r>
          </a:p>
        </p:txBody>
      </p:sp>
      <p:sp>
        <p:nvSpPr>
          <p:cNvPr id="40" name="Text Placeholder 35">
            <a:extLst>
              <a:ext uri="{FF2B5EF4-FFF2-40B4-BE49-F238E27FC236}">
                <a16:creationId xmlns:a16="http://schemas.microsoft.com/office/drawing/2014/main" id="{92A6DD6E-5A96-65DC-BECD-AE8D89BD229C}"/>
              </a:ext>
            </a:extLst>
          </p:cNvPr>
          <p:cNvSpPr>
            <a:spLocks noGrp="1"/>
          </p:cNvSpPr>
          <p:nvPr>
            <p:ph type="body" sz="quarter" idx="33" hasCustomPrompt="1"/>
          </p:nvPr>
        </p:nvSpPr>
        <p:spPr>
          <a:xfrm>
            <a:off x="3489959" y="5038287"/>
            <a:ext cx="2183846" cy="275393"/>
          </a:xfrm>
        </p:spPr>
        <p:txBody>
          <a:bodyPr>
            <a:noAutofit/>
          </a:bodyPr>
          <a:lstStyle>
            <a:lvl1pPr marL="0" indent="0">
              <a:spcAft>
                <a:spcPts val="0"/>
              </a:spcAft>
              <a:buNone/>
              <a:tabLst/>
              <a:defRPr sz="1000" b="0">
                <a:solidFill>
                  <a:schemeClr val="bg1"/>
                </a:solidFill>
              </a:defRPr>
            </a:lvl1pPr>
          </a:lstStyle>
          <a:p>
            <a:pPr lvl="0"/>
            <a:r>
              <a:rPr lang="en-US"/>
              <a:t>Title, Company etc.</a:t>
            </a:r>
          </a:p>
        </p:txBody>
      </p:sp>
      <p:sp>
        <p:nvSpPr>
          <p:cNvPr id="41" name="Text Placeholder 35">
            <a:extLst>
              <a:ext uri="{FF2B5EF4-FFF2-40B4-BE49-F238E27FC236}">
                <a16:creationId xmlns:a16="http://schemas.microsoft.com/office/drawing/2014/main" id="{C4677795-8B53-96A8-7FF2-96688A1AC33A}"/>
              </a:ext>
            </a:extLst>
          </p:cNvPr>
          <p:cNvSpPr>
            <a:spLocks noGrp="1"/>
          </p:cNvSpPr>
          <p:nvPr>
            <p:ph type="body" sz="quarter" idx="34" hasCustomPrompt="1"/>
          </p:nvPr>
        </p:nvSpPr>
        <p:spPr>
          <a:xfrm>
            <a:off x="3489959" y="5436235"/>
            <a:ext cx="2183846" cy="275393"/>
          </a:xfrm>
        </p:spPr>
        <p:txBody>
          <a:bodyPr>
            <a:noAutofit/>
          </a:bodyPr>
          <a:lstStyle>
            <a:lvl1pPr marL="0" indent="0">
              <a:spcAft>
                <a:spcPts val="0"/>
              </a:spcAft>
              <a:buNone/>
              <a:tabLst/>
              <a:defRPr sz="1000" b="0" u="sng">
                <a:solidFill>
                  <a:schemeClr val="accent2"/>
                </a:solidFill>
              </a:defRPr>
            </a:lvl1pPr>
          </a:lstStyle>
          <a:p>
            <a:pPr lvl="0"/>
            <a:r>
              <a:rPr lang="en-US"/>
              <a:t>Contact links</a:t>
            </a:r>
          </a:p>
        </p:txBody>
      </p:sp>
      <p:sp>
        <p:nvSpPr>
          <p:cNvPr id="45" name="Text Placeholder 35">
            <a:extLst>
              <a:ext uri="{FF2B5EF4-FFF2-40B4-BE49-F238E27FC236}">
                <a16:creationId xmlns:a16="http://schemas.microsoft.com/office/drawing/2014/main" id="{8E504BEF-932D-9E49-715F-4983C56FE010}"/>
              </a:ext>
            </a:extLst>
          </p:cNvPr>
          <p:cNvSpPr>
            <a:spLocks noGrp="1"/>
          </p:cNvSpPr>
          <p:nvPr>
            <p:ph type="body" sz="quarter" idx="38" hasCustomPrompt="1"/>
          </p:nvPr>
        </p:nvSpPr>
        <p:spPr>
          <a:xfrm>
            <a:off x="8883311" y="4753807"/>
            <a:ext cx="2183846" cy="275393"/>
          </a:xfrm>
        </p:spPr>
        <p:txBody>
          <a:bodyPr>
            <a:noAutofit/>
          </a:bodyPr>
          <a:lstStyle>
            <a:lvl1pPr marL="0" indent="0">
              <a:spcAft>
                <a:spcPts val="0"/>
              </a:spcAft>
              <a:buNone/>
              <a:tabLst/>
              <a:defRPr b="1">
                <a:solidFill>
                  <a:schemeClr val="bg1"/>
                </a:solidFill>
              </a:defRPr>
            </a:lvl1pPr>
          </a:lstStyle>
          <a:p>
            <a:pPr lvl="0"/>
            <a:r>
              <a:rPr lang="en-US"/>
              <a:t>Name</a:t>
            </a:r>
          </a:p>
        </p:txBody>
      </p:sp>
      <p:sp>
        <p:nvSpPr>
          <p:cNvPr id="46" name="Text Placeholder 35">
            <a:extLst>
              <a:ext uri="{FF2B5EF4-FFF2-40B4-BE49-F238E27FC236}">
                <a16:creationId xmlns:a16="http://schemas.microsoft.com/office/drawing/2014/main" id="{F596EC8E-EED6-7FCC-604A-860EACDECA14}"/>
              </a:ext>
            </a:extLst>
          </p:cNvPr>
          <p:cNvSpPr>
            <a:spLocks noGrp="1"/>
          </p:cNvSpPr>
          <p:nvPr>
            <p:ph type="body" sz="quarter" idx="39" hasCustomPrompt="1"/>
          </p:nvPr>
        </p:nvSpPr>
        <p:spPr>
          <a:xfrm>
            <a:off x="8883311" y="5038287"/>
            <a:ext cx="2183846" cy="275393"/>
          </a:xfrm>
        </p:spPr>
        <p:txBody>
          <a:bodyPr>
            <a:noAutofit/>
          </a:bodyPr>
          <a:lstStyle>
            <a:lvl1pPr marL="0" indent="0">
              <a:spcAft>
                <a:spcPts val="0"/>
              </a:spcAft>
              <a:buNone/>
              <a:tabLst/>
              <a:defRPr sz="1000" b="0">
                <a:solidFill>
                  <a:schemeClr val="bg1"/>
                </a:solidFill>
              </a:defRPr>
            </a:lvl1pPr>
          </a:lstStyle>
          <a:p>
            <a:pPr lvl="0"/>
            <a:r>
              <a:rPr lang="en-US"/>
              <a:t>Title, Company etc.</a:t>
            </a:r>
          </a:p>
        </p:txBody>
      </p:sp>
      <p:sp>
        <p:nvSpPr>
          <p:cNvPr id="47" name="Text Placeholder 35">
            <a:extLst>
              <a:ext uri="{FF2B5EF4-FFF2-40B4-BE49-F238E27FC236}">
                <a16:creationId xmlns:a16="http://schemas.microsoft.com/office/drawing/2014/main" id="{EF21D4C5-F66D-B307-AE7A-CFA87BDF34E5}"/>
              </a:ext>
            </a:extLst>
          </p:cNvPr>
          <p:cNvSpPr>
            <a:spLocks noGrp="1"/>
          </p:cNvSpPr>
          <p:nvPr>
            <p:ph type="body" sz="quarter" idx="40" hasCustomPrompt="1"/>
          </p:nvPr>
        </p:nvSpPr>
        <p:spPr>
          <a:xfrm>
            <a:off x="8883311" y="5436235"/>
            <a:ext cx="2183846" cy="275393"/>
          </a:xfrm>
        </p:spPr>
        <p:txBody>
          <a:bodyPr>
            <a:noAutofit/>
          </a:bodyPr>
          <a:lstStyle>
            <a:lvl1pPr marL="0" indent="0">
              <a:spcAft>
                <a:spcPts val="0"/>
              </a:spcAft>
              <a:buNone/>
              <a:tabLst/>
              <a:defRPr sz="1000" b="0" u="sng">
                <a:solidFill>
                  <a:schemeClr val="accent2"/>
                </a:solidFill>
              </a:defRPr>
            </a:lvl1pPr>
          </a:lstStyle>
          <a:p>
            <a:pPr lvl="0"/>
            <a:r>
              <a:rPr lang="en-US"/>
              <a:t>Contact links</a:t>
            </a:r>
          </a:p>
        </p:txBody>
      </p:sp>
      <p:sp>
        <p:nvSpPr>
          <p:cNvPr id="49" name="Text Placeholder 35">
            <a:extLst>
              <a:ext uri="{FF2B5EF4-FFF2-40B4-BE49-F238E27FC236}">
                <a16:creationId xmlns:a16="http://schemas.microsoft.com/office/drawing/2014/main" id="{3BA55522-009D-0C97-463C-86E195029555}"/>
              </a:ext>
            </a:extLst>
          </p:cNvPr>
          <p:cNvSpPr>
            <a:spLocks noGrp="1"/>
          </p:cNvSpPr>
          <p:nvPr>
            <p:ph type="body" sz="quarter" idx="41" hasCustomPrompt="1"/>
          </p:nvPr>
        </p:nvSpPr>
        <p:spPr>
          <a:xfrm>
            <a:off x="6187736" y="4753807"/>
            <a:ext cx="2183846" cy="275393"/>
          </a:xfrm>
        </p:spPr>
        <p:txBody>
          <a:bodyPr>
            <a:noAutofit/>
          </a:bodyPr>
          <a:lstStyle>
            <a:lvl1pPr marL="0" indent="0">
              <a:spcAft>
                <a:spcPts val="0"/>
              </a:spcAft>
              <a:buNone/>
              <a:tabLst/>
              <a:defRPr b="1">
                <a:solidFill>
                  <a:schemeClr val="bg1"/>
                </a:solidFill>
              </a:defRPr>
            </a:lvl1pPr>
          </a:lstStyle>
          <a:p>
            <a:pPr lvl="0"/>
            <a:r>
              <a:rPr lang="en-US"/>
              <a:t>Name</a:t>
            </a:r>
          </a:p>
        </p:txBody>
      </p:sp>
      <p:sp>
        <p:nvSpPr>
          <p:cNvPr id="50" name="Text Placeholder 35">
            <a:extLst>
              <a:ext uri="{FF2B5EF4-FFF2-40B4-BE49-F238E27FC236}">
                <a16:creationId xmlns:a16="http://schemas.microsoft.com/office/drawing/2014/main" id="{D6AC3EBD-68B8-CFD0-5F62-5CA49FB40CCB}"/>
              </a:ext>
            </a:extLst>
          </p:cNvPr>
          <p:cNvSpPr>
            <a:spLocks noGrp="1"/>
          </p:cNvSpPr>
          <p:nvPr>
            <p:ph type="body" sz="quarter" idx="42" hasCustomPrompt="1"/>
          </p:nvPr>
        </p:nvSpPr>
        <p:spPr>
          <a:xfrm>
            <a:off x="6187736" y="5038287"/>
            <a:ext cx="2183846" cy="275393"/>
          </a:xfrm>
        </p:spPr>
        <p:txBody>
          <a:bodyPr>
            <a:noAutofit/>
          </a:bodyPr>
          <a:lstStyle>
            <a:lvl1pPr marL="0" indent="0">
              <a:spcAft>
                <a:spcPts val="0"/>
              </a:spcAft>
              <a:buNone/>
              <a:tabLst/>
              <a:defRPr sz="1000" b="0">
                <a:solidFill>
                  <a:schemeClr val="bg1"/>
                </a:solidFill>
              </a:defRPr>
            </a:lvl1pPr>
          </a:lstStyle>
          <a:p>
            <a:pPr lvl="0"/>
            <a:r>
              <a:rPr lang="en-US"/>
              <a:t>Title, Company etc.</a:t>
            </a:r>
          </a:p>
        </p:txBody>
      </p:sp>
      <p:sp>
        <p:nvSpPr>
          <p:cNvPr id="51" name="Text Placeholder 35">
            <a:extLst>
              <a:ext uri="{FF2B5EF4-FFF2-40B4-BE49-F238E27FC236}">
                <a16:creationId xmlns:a16="http://schemas.microsoft.com/office/drawing/2014/main" id="{2C3D742A-F274-C04D-6550-400A2BF4F276}"/>
              </a:ext>
            </a:extLst>
          </p:cNvPr>
          <p:cNvSpPr>
            <a:spLocks noGrp="1"/>
          </p:cNvSpPr>
          <p:nvPr>
            <p:ph type="body" sz="quarter" idx="43" hasCustomPrompt="1"/>
          </p:nvPr>
        </p:nvSpPr>
        <p:spPr>
          <a:xfrm>
            <a:off x="6187736" y="5436235"/>
            <a:ext cx="2183846" cy="275393"/>
          </a:xfrm>
        </p:spPr>
        <p:txBody>
          <a:bodyPr>
            <a:noAutofit/>
          </a:bodyPr>
          <a:lstStyle>
            <a:lvl1pPr marL="0" indent="0">
              <a:spcAft>
                <a:spcPts val="0"/>
              </a:spcAft>
              <a:buNone/>
              <a:tabLst/>
              <a:defRPr sz="1000" b="0" u="sng">
                <a:solidFill>
                  <a:schemeClr val="accent2"/>
                </a:solidFill>
              </a:defRPr>
            </a:lvl1pPr>
          </a:lstStyle>
          <a:p>
            <a:pPr lvl="0"/>
            <a:r>
              <a:rPr lang="en-US"/>
              <a:t>Contact links</a:t>
            </a:r>
          </a:p>
        </p:txBody>
      </p:sp>
      <p:pic>
        <p:nvPicPr>
          <p:cNvPr id="6" name="Picture 5">
            <a:extLst>
              <a:ext uri="{FF2B5EF4-FFF2-40B4-BE49-F238E27FC236}">
                <a16:creationId xmlns:a16="http://schemas.microsoft.com/office/drawing/2014/main" id="{B586CF5E-7503-4F63-D5FF-84F17EA106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39" y="0"/>
            <a:ext cx="402632" cy="402632"/>
          </a:xfrm>
          <a:prstGeom prst="rect">
            <a:avLst/>
          </a:prstGeom>
        </p:spPr>
      </p:pic>
      <p:sp>
        <p:nvSpPr>
          <p:cNvPr id="5" name="Slide Number Placeholder 4">
            <a:extLst>
              <a:ext uri="{FF2B5EF4-FFF2-40B4-BE49-F238E27FC236}">
                <a16:creationId xmlns:a16="http://schemas.microsoft.com/office/drawing/2014/main" id="{6E3171BF-9207-D41A-E256-08324BE488EB}"/>
              </a:ext>
            </a:extLst>
          </p:cNvPr>
          <p:cNvSpPr>
            <a:spLocks noGrp="1"/>
          </p:cNvSpPr>
          <p:nvPr>
            <p:ph type="sldNum" sz="quarter" idx="46"/>
          </p:nvPr>
        </p:nvSpPr>
        <p:spPr/>
        <p:txBody>
          <a:bodyPr/>
          <a:lstStyle/>
          <a:p>
            <a:fld id="{B03A8012-9C8A-A340-B848-62C2ABD4DCA7}" type="slidenum">
              <a:rPr lang="en-US" smtClean="0"/>
              <a:pPr/>
              <a:t>‹#›</a:t>
            </a:fld>
            <a:endParaRPr lang="en-US" dirty="0"/>
          </a:p>
        </p:txBody>
      </p:sp>
      <p:sp>
        <p:nvSpPr>
          <p:cNvPr id="7" name="TextBox 6">
            <a:extLst>
              <a:ext uri="{FF2B5EF4-FFF2-40B4-BE49-F238E27FC236}">
                <a16:creationId xmlns:a16="http://schemas.microsoft.com/office/drawing/2014/main" id="{EDAC7E71-39A0-314A-68F1-FEC213417494}"/>
              </a:ext>
            </a:extLst>
          </p:cNvPr>
          <p:cNvSpPr txBox="1"/>
          <p:nvPr userDrawn="1"/>
        </p:nvSpPr>
        <p:spPr>
          <a:xfrm>
            <a:off x="451925" y="6483593"/>
            <a:ext cx="2621619" cy="234951"/>
          </a:xfrm>
          <a:prstGeom prst="rect">
            <a:avLst/>
          </a:prstGeom>
          <a:noFill/>
        </p:spPr>
        <p:txBody>
          <a:bodyPr wrap="none" lIns="45720" tIns="45720" rIns="45720" bIns="45720" rtlCol="0">
            <a:noAutofit/>
          </a:bodyPr>
          <a:lstStyle/>
          <a:p>
            <a:pPr algn="l">
              <a:spcAft>
                <a:spcPts val="1200"/>
              </a:spcAft>
            </a:pPr>
            <a:r>
              <a:rPr lang="en-US" sz="700" kern="1200" dirty="0">
                <a:solidFill>
                  <a:srgbClr val="AEAEAE"/>
                </a:solidFill>
                <a:latin typeface="+mn-lt"/>
                <a:ea typeface="+mn-ea"/>
                <a:cs typeface="+mn-cs"/>
              </a:rPr>
              <a:t>Property of Rimini Street ©2023 |  Proprietary and confidential</a:t>
            </a:r>
          </a:p>
        </p:txBody>
      </p:sp>
    </p:spTree>
    <p:extLst>
      <p:ext uri="{BB962C8B-B14F-4D97-AF65-F5344CB8AC3E}">
        <p14:creationId xmlns:p14="http://schemas.microsoft.com/office/powerpoint/2010/main" val="61637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023 photo sideba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F504D87-92EA-5BC4-93DC-6C3716438935}"/>
              </a:ext>
            </a:extLst>
          </p:cNvPr>
          <p:cNvSpPr>
            <a:spLocks noGrp="1"/>
          </p:cNvSpPr>
          <p:nvPr>
            <p:ph type="pic" sz="quarter" idx="12" hasCustomPrompt="1"/>
          </p:nvPr>
        </p:nvSpPr>
        <p:spPr>
          <a:xfrm>
            <a:off x="8191500" y="0"/>
            <a:ext cx="4000500" cy="6858000"/>
          </a:xfrm>
          <a:solidFill>
            <a:schemeClr val="bg1">
              <a:lumMod val="75000"/>
            </a:schemeClr>
          </a:solidFill>
        </p:spPr>
        <p:txBody>
          <a:bodyPr anchor="ctr"/>
          <a:lstStyle>
            <a:lvl1pPr marL="11113" indent="0" algn="ctr">
              <a:buNone/>
              <a:defRPr/>
            </a:lvl1pPr>
          </a:lstStyle>
          <a:p>
            <a:r>
              <a:rPr lang="en-US" dirty="0"/>
              <a:t>Click to insert photo</a:t>
            </a:r>
          </a:p>
        </p:txBody>
      </p:sp>
      <p:sp>
        <p:nvSpPr>
          <p:cNvPr id="2" name="Title 1">
            <a:extLst>
              <a:ext uri="{FF2B5EF4-FFF2-40B4-BE49-F238E27FC236}">
                <a16:creationId xmlns:a16="http://schemas.microsoft.com/office/drawing/2014/main" id="{806FDFB5-FBED-3439-76D2-0549619A7F2A}"/>
              </a:ext>
            </a:extLst>
          </p:cNvPr>
          <p:cNvSpPr>
            <a:spLocks noGrp="1"/>
          </p:cNvSpPr>
          <p:nvPr>
            <p:ph type="title" hasCustomPrompt="1"/>
          </p:nvPr>
        </p:nvSpPr>
        <p:spPr>
          <a:xfrm>
            <a:off x="777240" y="576072"/>
            <a:ext cx="6918960" cy="411480"/>
          </a:xfrm>
        </p:spPr>
        <p:txBody>
          <a:bodyPr/>
          <a:lstStyle/>
          <a:p>
            <a:r>
              <a:rPr lang="en-US"/>
              <a:t>Click to Edit H1</a:t>
            </a:r>
          </a:p>
        </p:txBody>
      </p:sp>
      <p:sp>
        <p:nvSpPr>
          <p:cNvPr id="8" name="Text Placeholder 9">
            <a:extLst>
              <a:ext uri="{FF2B5EF4-FFF2-40B4-BE49-F238E27FC236}">
                <a16:creationId xmlns:a16="http://schemas.microsoft.com/office/drawing/2014/main" id="{CA846172-2BD6-9D3A-F0C8-D7029340085F}"/>
              </a:ext>
            </a:extLst>
          </p:cNvPr>
          <p:cNvSpPr>
            <a:spLocks noGrp="1"/>
          </p:cNvSpPr>
          <p:nvPr>
            <p:ph type="body" sz="quarter" idx="13" hasCustomPrompt="1"/>
          </p:nvPr>
        </p:nvSpPr>
        <p:spPr>
          <a:xfrm>
            <a:off x="777240" y="1005840"/>
            <a:ext cx="6918960" cy="457200"/>
          </a:xfrm>
          <a:prstGeom prst="rect">
            <a:avLst/>
          </a:prstGeom>
        </p:spPr>
        <p:txBody>
          <a:bodyPr>
            <a:noAutofit/>
          </a:bodyPr>
          <a:lstStyle>
            <a:lvl1pPr marL="0" indent="0">
              <a:spcBef>
                <a:spcPts val="0"/>
              </a:spcBef>
              <a:spcAft>
                <a:spcPts val="1200"/>
              </a:spcAft>
              <a:buNone/>
              <a:defRPr sz="1800">
                <a:solidFill>
                  <a:schemeClr val="accent3"/>
                </a:solidFill>
              </a:defRPr>
            </a:lvl1pPr>
          </a:lstStyle>
          <a:p>
            <a:pPr lvl="0"/>
            <a:r>
              <a:rPr lang="en-US"/>
              <a:t>Uses layout “2023 photo sidebar”</a:t>
            </a:r>
          </a:p>
        </p:txBody>
      </p:sp>
      <p:sp>
        <p:nvSpPr>
          <p:cNvPr id="9" name="Content Placeholder 11">
            <a:extLst>
              <a:ext uri="{FF2B5EF4-FFF2-40B4-BE49-F238E27FC236}">
                <a16:creationId xmlns:a16="http://schemas.microsoft.com/office/drawing/2014/main" id="{216ACEFF-54B0-E1DC-0EF7-7D58DBA75C94}"/>
              </a:ext>
            </a:extLst>
          </p:cNvPr>
          <p:cNvSpPr>
            <a:spLocks noGrp="1"/>
          </p:cNvSpPr>
          <p:nvPr>
            <p:ph sz="quarter" idx="14" hasCustomPrompt="1"/>
          </p:nvPr>
        </p:nvSpPr>
        <p:spPr>
          <a:xfrm>
            <a:off x="777240" y="1463040"/>
            <a:ext cx="6918960" cy="4815840"/>
          </a:xfrm>
          <a:prstGeom prst="rect">
            <a:avLst/>
          </a:prstGeom>
        </p:spPr>
        <p:txBody>
          <a:bodyPr>
            <a:noAutofit/>
          </a:bodyPr>
          <a:lstStyle>
            <a:lvl1pPr>
              <a:spcAft>
                <a:spcPts val="1200"/>
              </a:spcAft>
              <a:defRPr/>
            </a:lvl1pPr>
            <a:lvl2pPr>
              <a:spcAft>
                <a:spcPts val="1200"/>
              </a:spcAft>
              <a:defRPr/>
            </a:lvl2pPr>
            <a:lvl3pPr>
              <a:spcAft>
                <a:spcPts val="1200"/>
              </a:spcAft>
              <a:defRPr baseline="0"/>
            </a:lvl3pPr>
            <a:lvl4pPr>
              <a:spcAft>
                <a:spcPts val="1200"/>
              </a:spcAft>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3" name="Picture 2">
            <a:extLst>
              <a:ext uri="{FF2B5EF4-FFF2-40B4-BE49-F238E27FC236}">
                <a16:creationId xmlns:a16="http://schemas.microsoft.com/office/drawing/2014/main" id="{5D1079D7-387E-D8D4-FFD6-D4BF2F112D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39" y="0"/>
            <a:ext cx="402632" cy="402632"/>
          </a:xfrm>
          <a:prstGeom prst="rect">
            <a:avLst/>
          </a:prstGeom>
        </p:spPr>
      </p:pic>
      <p:sp>
        <p:nvSpPr>
          <p:cNvPr id="4" name="Date Placeholder 3">
            <a:extLst>
              <a:ext uri="{FF2B5EF4-FFF2-40B4-BE49-F238E27FC236}">
                <a16:creationId xmlns:a16="http://schemas.microsoft.com/office/drawing/2014/main" id="{36A9CD4D-3B43-45E9-E0CE-5BFCEA11CF6E}"/>
              </a:ext>
            </a:extLst>
          </p:cNvPr>
          <p:cNvSpPr>
            <a:spLocks noGrp="1"/>
          </p:cNvSpPr>
          <p:nvPr>
            <p:ph type="dt" sz="half" idx="15"/>
          </p:nvPr>
        </p:nvSpPr>
        <p:spPr>
          <a:xfrm>
            <a:off x="762000" y="6489033"/>
            <a:ext cx="1371600" cy="102268"/>
          </a:xfrm>
          <a:prstGeom prst="rect">
            <a:avLst/>
          </a:prstGeom>
        </p:spPr>
        <p:txBody>
          <a:bodyPr/>
          <a:lstStyle/>
          <a:p>
            <a:r>
              <a:rPr lang="en-US" dirty="0"/>
              <a:t>Property of Rimini Street ©</a:t>
            </a:r>
            <a:fld id="{C65F54A5-0CC3-954B-81E9-5E4449B3E0E7}" type="datetimeyyyy">
              <a:rPr lang="en-US" smtClean="0"/>
              <a:t>2024</a:t>
            </a:fld>
            <a:endParaRPr lang="en-US" dirty="0"/>
          </a:p>
        </p:txBody>
      </p:sp>
      <p:sp>
        <p:nvSpPr>
          <p:cNvPr id="5" name="Footer Placeholder 4">
            <a:extLst>
              <a:ext uri="{FF2B5EF4-FFF2-40B4-BE49-F238E27FC236}">
                <a16:creationId xmlns:a16="http://schemas.microsoft.com/office/drawing/2014/main" id="{B39ED809-3519-042A-5FDB-F91D021D72E9}"/>
              </a:ext>
            </a:extLst>
          </p:cNvPr>
          <p:cNvSpPr>
            <a:spLocks noGrp="1"/>
          </p:cNvSpPr>
          <p:nvPr>
            <p:ph type="ftr" sz="quarter" idx="16"/>
          </p:nvPr>
        </p:nvSpPr>
        <p:spPr>
          <a:xfrm>
            <a:off x="2143487" y="6492240"/>
            <a:ext cx="1188720" cy="100584"/>
          </a:xfrm>
          <a:prstGeom prst="rect">
            <a:avLst/>
          </a:prstGeom>
        </p:spPr>
        <p:txBody>
          <a:bodyPr/>
          <a:lstStyle/>
          <a:p>
            <a:r>
              <a:rPr lang="en-US" dirty="0"/>
              <a:t>|  Proprietary and confidential</a:t>
            </a:r>
          </a:p>
        </p:txBody>
      </p:sp>
      <p:sp>
        <p:nvSpPr>
          <p:cNvPr id="6" name="Slide Number Placeholder 5">
            <a:extLst>
              <a:ext uri="{FF2B5EF4-FFF2-40B4-BE49-F238E27FC236}">
                <a16:creationId xmlns:a16="http://schemas.microsoft.com/office/drawing/2014/main" id="{2623B215-E7F7-83F3-B8C3-5C06591DF2E9}"/>
              </a:ext>
            </a:extLst>
          </p:cNvPr>
          <p:cNvSpPr>
            <a:spLocks noGrp="1"/>
          </p:cNvSpPr>
          <p:nvPr>
            <p:ph type="sldNum" sz="quarter" idx="17"/>
          </p:nvPr>
        </p:nvSpPr>
        <p:spPr/>
        <p:txBody>
          <a:bodyPr/>
          <a:lstStyle/>
          <a:p>
            <a:fld id="{B03A8012-9C8A-A340-B848-62C2ABD4DCA7}" type="slidenum">
              <a:rPr lang="en-US" smtClean="0"/>
              <a:pPr/>
              <a:t>‹#›</a:t>
            </a:fld>
            <a:endParaRPr lang="en-US" dirty="0"/>
          </a:p>
        </p:txBody>
      </p:sp>
    </p:spTree>
    <p:extLst>
      <p:ext uri="{BB962C8B-B14F-4D97-AF65-F5344CB8AC3E}">
        <p14:creationId xmlns:p14="http://schemas.microsoft.com/office/powerpoint/2010/main" val="1850813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23 H1 and body, no H2-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22C993-3BD3-C5B5-87E6-23E63A4026B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39" y="0"/>
            <a:ext cx="402632" cy="402632"/>
          </a:xfrm>
          <a:prstGeom prst="rect">
            <a:avLst/>
          </a:prstGeom>
        </p:spPr>
      </p:pic>
      <p:sp>
        <p:nvSpPr>
          <p:cNvPr id="7" name="Title 6">
            <a:extLst>
              <a:ext uri="{FF2B5EF4-FFF2-40B4-BE49-F238E27FC236}">
                <a16:creationId xmlns:a16="http://schemas.microsoft.com/office/drawing/2014/main" id="{72DCED14-F9D1-99E1-60FB-116BF49226F1}"/>
              </a:ext>
            </a:extLst>
          </p:cNvPr>
          <p:cNvSpPr>
            <a:spLocks noGrp="1"/>
          </p:cNvSpPr>
          <p:nvPr>
            <p:ph type="title" hasCustomPrompt="1"/>
          </p:nvPr>
        </p:nvSpPr>
        <p:spPr>
          <a:xfrm>
            <a:off x="777240" y="576072"/>
            <a:ext cx="10652760" cy="397322"/>
          </a:xfrm>
        </p:spPr>
        <p:txBody>
          <a:bodyPr/>
          <a:lstStyle>
            <a:lvl1pPr>
              <a:defRPr sz="3000"/>
            </a:lvl1pPr>
          </a:lstStyle>
          <a:p>
            <a:r>
              <a:rPr lang="en-US"/>
              <a:t>Click to Edit H1</a:t>
            </a:r>
          </a:p>
        </p:txBody>
      </p:sp>
      <p:sp>
        <p:nvSpPr>
          <p:cNvPr id="4" name="Content Placeholder 4">
            <a:extLst>
              <a:ext uri="{FF2B5EF4-FFF2-40B4-BE49-F238E27FC236}">
                <a16:creationId xmlns:a16="http://schemas.microsoft.com/office/drawing/2014/main" id="{956BFA8E-9F15-F4E7-4153-A0F767D6712E}"/>
              </a:ext>
            </a:extLst>
          </p:cNvPr>
          <p:cNvSpPr>
            <a:spLocks noGrp="1"/>
          </p:cNvSpPr>
          <p:nvPr>
            <p:ph sz="quarter" idx="18"/>
          </p:nvPr>
        </p:nvSpPr>
        <p:spPr>
          <a:xfrm>
            <a:off x="777240" y="1097280"/>
            <a:ext cx="10652760" cy="5084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8CF2E78A-D129-37BB-658B-88778C36AE87}"/>
              </a:ext>
            </a:extLst>
          </p:cNvPr>
          <p:cNvSpPr>
            <a:spLocks noGrp="1"/>
          </p:cNvSpPr>
          <p:nvPr>
            <p:ph type="sldNum" sz="quarter" idx="19"/>
          </p:nvPr>
        </p:nvSpPr>
        <p:spPr/>
        <p:txBody>
          <a:bodyPr/>
          <a:lstStyle/>
          <a:p>
            <a:fld id="{B03A8012-9C8A-A340-B848-62C2ABD4DCA7}" type="slidenum">
              <a:rPr lang="en-US" smtClean="0"/>
              <a:pPr/>
              <a:t>‹#›</a:t>
            </a:fld>
            <a:endParaRPr lang="en-US"/>
          </a:p>
        </p:txBody>
      </p:sp>
    </p:spTree>
    <p:extLst>
      <p:ext uri="{BB962C8B-B14F-4D97-AF65-F5344CB8AC3E}">
        <p14:creationId xmlns:p14="http://schemas.microsoft.com/office/powerpoint/2010/main" val="244183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023 text + photo sideba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CBDAB1D-E0C7-66B0-6278-46915023CB82}"/>
              </a:ext>
            </a:extLst>
          </p:cNvPr>
          <p:cNvSpPr/>
          <p:nvPr userDrawn="1"/>
        </p:nvSpPr>
        <p:spPr>
          <a:xfrm>
            <a:off x="8191501" y="0"/>
            <a:ext cx="4000500" cy="5561970"/>
          </a:xfrm>
          <a:prstGeom prst="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dirty="0"/>
          </a:p>
        </p:txBody>
      </p:sp>
      <p:sp>
        <p:nvSpPr>
          <p:cNvPr id="7" name="Picture Placeholder 6">
            <a:extLst>
              <a:ext uri="{FF2B5EF4-FFF2-40B4-BE49-F238E27FC236}">
                <a16:creationId xmlns:a16="http://schemas.microsoft.com/office/drawing/2014/main" id="{5F504D87-92EA-5BC4-93DC-6C3716438935}"/>
              </a:ext>
            </a:extLst>
          </p:cNvPr>
          <p:cNvSpPr>
            <a:spLocks noGrp="1"/>
          </p:cNvSpPr>
          <p:nvPr>
            <p:ph type="pic" sz="quarter" idx="12" hasCustomPrompt="1"/>
          </p:nvPr>
        </p:nvSpPr>
        <p:spPr>
          <a:xfrm>
            <a:off x="8191500" y="3067050"/>
            <a:ext cx="4000500" cy="3790950"/>
          </a:xfrm>
          <a:solidFill>
            <a:schemeClr val="bg1">
              <a:lumMod val="75000"/>
            </a:schemeClr>
          </a:solidFill>
        </p:spPr>
        <p:txBody>
          <a:bodyPr anchor="ctr"/>
          <a:lstStyle>
            <a:lvl1pPr marL="11113" indent="0" algn="ctr">
              <a:buNone/>
              <a:defRPr/>
            </a:lvl1pPr>
          </a:lstStyle>
          <a:p>
            <a:r>
              <a:rPr lang="en-US" dirty="0"/>
              <a:t>Click to insert photo</a:t>
            </a:r>
          </a:p>
        </p:txBody>
      </p:sp>
      <p:sp>
        <p:nvSpPr>
          <p:cNvPr id="2" name="Title 1">
            <a:extLst>
              <a:ext uri="{FF2B5EF4-FFF2-40B4-BE49-F238E27FC236}">
                <a16:creationId xmlns:a16="http://schemas.microsoft.com/office/drawing/2014/main" id="{806FDFB5-FBED-3439-76D2-0549619A7F2A}"/>
              </a:ext>
            </a:extLst>
          </p:cNvPr>
          <p:cNvSpPr>
            <a:spLocks noGrp="1"/>
          </p:cNvSpPr>
          <p:nvPr>
            <p:ph type="title" hasCustomPrompt="1"/>
          </p:nvPr>
        </p:nvSpPr>
        <p:spPr>
          <a:xfrm>
            <a:off x="777240" y="576072"/>
            <a:ext cx="6918960" cy="408070"/>
          </a:xfrm>
        </p:spPr>
        <p:txBody>
          <a:bodyPr/>
          <a:lstStyle/>
          <a:p>
            <a:r>
              <a:rPr lang="en-US"/>
              <a:t>Click to Edit H1</a:t>
            </a:r>
          </a:p>
        </p:txBody>
      </p:sp>
      <p:sp>
        <p:nvSpPr>
          <p:cNvPr id="8" name="Text Placeholder 9">
            <a:extLst>
              <a:ext uri="{FF2B5EF4-FFF2-40B4-BE49-F238E27FC236}">
                <a16:creationId xmlns:a16="http://schemas.microsoft.com/office/drawing/2014/main" id="{CA846172-2BD6-9D3A-F0C8-D7029340085F}"/>
              </a:ext>
            </a:extLst>
          </p:cNvPr>
          <p:cNvSpPr>
            <a:spLocks noGrp="1"/>
          </p:cNvSpPr>
          <p:nvPr>
            <p:ph type="body" sz="quarter" idx="13" hasCustomPrompt="1"/>
          </p:nvPr>
        </p:nvSpPr>
        <p:spPr>
          <a:xfrm>
            <a:off x="777240" y="1005840"/>
            <a:ext cx="6918960" cy="441960"/>
          </a:xfrm>
          <a:prstGeom prst="rect">
            <a:avLst/>
          </a:prstGeom>
        </p:spPr>
        <p:txBody>
          <a:bodyPr>
            <a:noAutofit/>
          </a:bodyPr>
          <a:lstStyle>
            <a:lvl1pPr marL="0" indent="0">
              <a:spcBef>
                <a:spcPts val="0"/>
              </a:spcBef>
              <a:spcAft>
                <a:spcPts val="1200"/>
              </a:spcAft>
              <a:buNone/>
              <a:defRPr sz="1800">
                <a:solidFill>
                  <a:schemeClr val="accent3"/>
                </a:solidFill>
              </a:defRPr>
            </a:lvl1pPr>
          </a:lstStyle>
          <a:p>
            <a:pPr lvl="0"/>
            <a:r>
              <a:rPr lang="en-US"/>
              <a:t>Uses layout “2023 text + photo sidebar”</a:t>
            </a:r>
          </a:p>
        </p:txBody>
      </p:sp>
      <p:sp>
        <p:nvSpPr>
          <p:cNvPr id="9" name="Content Placeholder 11">
            <a:extLst>
              <a:ext uri="{FF2B5EF4-FFF2-40B4-BE49-F238E27FC236}">
                <a16:creationId xmlns:a16="http://schemas.microsoft.com/office/drawing/2014/main" id="{216ACEFF-54B0-E1DC-0EF7-7D58DBA75C94}"/>
              </a:ext>
            </a:extLst>
          </p:cNvPr>
          <p:cNvSpPr>
            <a:spLocks noGrp="1"/>
          </p:cNvSpPr>
          <p:nvPr>
            <p:ph sz="quarter" idx="14" hasCustomPrompt="1"/>
          </p:nvPr>
        </p:nvSpPr>
        <p:spPr>
          <a:xfrm>
            <a:off x="777240" y="1447800"/>
            <a:ext cx="6918960" cy="4724400"/>
          </a:xfrm>
          <a:prstGeom prst="rect">
            <a:avLst/>
          </a:prstGeom>
        </p:spPr>
        <p:txBody>
          <a:bodyPr>
            <a:noAutofit/>
          </a:bodyPr>
          <a:lstStyle>
            <a:lvl1pPr>
              <a:spcAft>
                <a:spcPts val="1200"/>
              </a:spcAft>
              <a:defRPr/>
            </a:lvl1pPr>
            <a:lvl2pPr>
              <a:spcAft>
                <a:spcPts val="1200"/>
              </a:spcAft>
              <a:defRPr/>
            </a:lvl2pPr>
            <a:lvl3pPr>
              <a:spcAft>
                <a:spcPts val="1200"/>
              </a:spcAft>
              <a:defRPr baseline="0"/>
            </a:lvl3pPr>
            <a:lvl4pPr>
              <a:spcAft>
                <a:spcPts val="1200"/>
              </a:spcAft>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2">
            <a:extLst>
              <a:ext uri="{FF2B5EF4-FFF2-40B4-BE49-F238E27FC236}">
                <a16:creationId xmlns:a16="http://schemas.microsoft.com/office/drawing/2014/main" id="{95F95C96-7D7A-EBB0-0AED-47A5BEFFB083}"/>
              </a:ext>
            </a:extLst>
          </p:cNvPr>
          <p:cNvSpPr>
            <a:spLocks noGrp="1"/>
          </p:cNvSpPr>
          <p:nvPr>
            <p:ph type="body" sz="quarter" idx="24" hasCustomPrompt="1"/>
          </p:nvPr>
        </p:nvSpPr>
        <p:spPr>
          <a:xfrm>
            <a:off x="8562975" y="731520"/>
            <a:ext cx="2867025" cy="2084832"/>
          </a:xfrm>
        </p:spPr>
        <p:txBody>
          <a:bodyPr anchor="b">
            <a:noAutofit/>
          </a:bodyPr>
          <a:lstStyle>
            <a:lvl1pPr marL="11113" indent="0">
              <a:lnSpc>
                <a:spcPct val="110000"/>
              </a:lnSpc>
              <a:buNone/>
              <a:defRPr b="1" spc="-30" baseline="0">
                <a:solidFill>
                  <a:schemeClr val="bg1"/>
                </a:solidFill>
              </a:defRPr>
            </a:lvl1pPr>
          </a:lstStyle>
          <a:p>
            <a:pPr lvl="0"/>
            <a:r>
              <a:rPr lang="en-US"/>
              <a:t>Lorem ipsum dolor sit</a:t>
            </a:r>
          </a:p>
        </p:txBody>
      </p:sp>
      <p:pic>
        <p:nvPicPr>
          <p:cNvPr id="3" name="Picture 2">
            <a:extLst>
              <a:ext uri="{FF2B5EF4-FFF2-40B4-BE49-F238E27FC236}">
                <a16:creationId xmlns:a16="http://schemas.microsoft.com/office/drawing/2014/main" id="{BE5E00DE-AC44-5CD7-0B15-376AA35D1D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39" y="0"/>
            <a:ext cx="402632" cy="402632"/>
          </a:xfrm>
          <a:prstGeom prst="rect">
            <a:avLst/>
          </a:prstGeom>
        </p:spPr>
      </p:pic>
      <p:sp>
        <p:nvSpPr>
          <p:cNvPr id="4" name="Date Placeholder 3">
            <a:extLst>
              <a:ext uri="{FF2B5EF4-FFF2-40B4-BE49-F238E27FC236}">
                <a16:creationId xmlns:a16="http://schemas.microsoft.com/office/drawing/2014/main" id="{7204AC12-3092-8234-DDC5-E5661113B51A}"/>
              </a:ext>
            </a:extLst>
          </p:cNvPr>
          <p:cNvSpPr>
            <a:spLocks noGrp="1"/>
          </p:cNvSpPr>
          <p:nvPr>
            <p:ph type="dt" sz="half" idx="25"/>
          </p:nvPr>
        </p:nvSpPr>
        <p:spPr>
          <a:xfrm>
            <a:off x="762000" y="6489033"/>
            <a:ext cx="1371600" cy="102268"/>
          </a:xfrm>
          <a:prstGeom prst="rect">
            <a:avLst/>
          </a:prstGeom>
        </p:spPr>
        <p:txBody>
          <a:bodyPr/>
          <a:lstStyle/>
          <a:p>
            <a:r>
              <a:rPr lang="en-US" dirty="0"/>
              <a:t>Property of Rimini Street ©</a:t>
            </a:r>
            <a:fld id="{029F1953-9313-3941-96A3-674CE6BEF477}" type="datetimeyyyy">
              <a:rPr lang="en-US" smtClean="0"/>
              <a:t>2024</a:t>
            </a:fld>
            <a:endParaRPr lang="en-US" dirty="0"/>
          </a:p>
        </p:txBody>
      </p:sp>
      <p:sp>
        <p:nvSpPr>
          <p:cNvPr id="5" name="Footer Placeholder 4">
            <a:extLst>
              <a:ext uri="{FF2B5EF4-FFF2-40B4-BE49-F238E27FC236}">
                <a16:creationId xmlns:a16="http://schemas.microsoft.com/office/drawing/2014/main" id="{7BD23A26-B8A1-F39A-6E14-90305D4367F7}"/>
              </a:ext>
            </a:extLst>
          </p:cNvPr>
          <p:cNvSpPr>
            <a:spLocks noGrp="1"/>
          </p:cNvSpPr>
          <p:nvPr>
            <p:ph type="ftr" sz="quarter" idx="26"/>
          </p:nvPr>
        </p:nvSpPr>
        <p:spPr>
          <a:xfrm>
            <a:off x="2143487" y="6492240"/>
            <a:ext cx="1188720" cy="100584"/>
          </a:xfrm>
          <a:prstGeom prst="rect">
            <a:avLst/>
          </a:prstGeom>
        </p:spPr>
        <p:txBody>
          <a:bodyPr/>
          <a:lstStyle/>
          <a:p>
            <a:r>
              <a:rPr lang="en-US" dirty="0"/>
              <a:t>|  Proprietary and confidential</a:t>
            </a:r>
          </a:p>
        </p:txBody>
      </p:sp>
      <p:sp>
        <p:nvSpPr>
          <p:cNvPr id="10" name="Slide Number Placeholder 9">
            <a:extLst>
              <a:ext uri="{FF2B5EF4-FFF2-40B4-BE49-F238E27FC236}">
                <a16:creationId xmlns:a16="http://schemas.microsoft.com/office/drawing/2014/main" id="{825BA94D-63BF-7E1C-B186-9E58C8AAD860}"/>
              </a:ext>
            </a:extLst>
          </p:cNvPr>
          <p:cNvSpPr>
            <a:spLocks noGrp="1"/>
          </p:cNvSpPr>
          <p:nvPr>
            <p:ph type="sldNum" sz="quarter" idx="27"/>
          </p:nvPr>
        </p:nvSpPr>
        <p:spPr/>
        <p:txBody>
          <a:bodyPr/>
          <a:lstStyle/>
          <a:p>
            <a:fld id="{B03A8012-9C8A-A340-B848-62C2ABD4DCA7}" type="slidenum">
              <a:rPr lang="en-US" smtClean="0"/>
              <a:pPr/>
              <a:t>‹#›</a:t>
            </a:fld>
            <a:endParaRPr lang="en-US" dirty="0"/>
          </a:p>
        </p:txBody>
      </p:sp>
    </p:spTree>
    <p:extLst>
      <p:ext uri="{BB962C8B-B14F-4D97-AF65-F5344CB8AC3E}">
        <p14:creationId xmlns:p14="http://schemas.microsoft.com/office/powerpoint/2010/main" val="159243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023 CTA slide black-0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FE7A13-B545-6831-2286-56BCA6E40365}"/>
              </a:ext>
            </a:extLst>
          </p:cNvPr>
          <p:cNvPicPr>
            <a:picLocks noChangeAspect="1"/>
          </p:cNvPicPr>
          <p:nvPr userDrawn="1"/>
        </p:nvPicPr>
        <p:blipFill>
          <a:blip r:embed="rId2"/>
          <a:srcRect/>
          <a:stretch/>
        </p:blipFill>
        <p:spPr>
          <a:xfrm>
            <a:off x="2471351" y="-23204"/>
            <a:ext cx="9720649" cy="6888566"/>
          </a:xfrm>
          <a:prstGeom prst="rect">
            <a:avLst/>
          </a:prstGeom>
        </p:spPr>
      </p:pic>
      <p:sp>
        <p:nvSpPr>
          <p:cNvPr id="15" name="Graphic 14">
            <a:extLst>
              <a:ext uri="{FF2B5EF4-FFF2-40B4-BE49-F238E27FC236}">
                <a16:creationId xmlns:a16="http://schemas.microsoft.com/office/drawing/2014/main" id="{74510BEC-40B6-C01D-EE4A-49C2B96B6852}"/>
              </a:ext>
            </a:extLst>
          </p:cNvPr>
          <p:cNvSpPr>
            <a:spLocks noChangeAspect="1"/>
          </p:cNvSpPr>
          <p:nvPr userDrawn="1"/>
        </p:nvSpPr>
        <p:spPr>
          <a:xfrm>
            <a:off x="-11700" y="-11575"/>
            <a:ext cx="6448152" cy="6888566"/>
          </a:xfrm>
          <a:custGeom>
            <a:avLst/>
            <a:gdLst>
              <a:gd name="connsiteX0" fmla="*/ 0 w 8106016"/>
              <a:gd name="connsiteY0" fmla="*/ 0 h 6887882"/>
              <a:gd name="connsiteX1" fmla="*/ 8106017 w 8106016"/>
              <a:gd name="connsiteY1" fmla="*/ 0 h 6887882"/>
              <a:gd name="connsiteX2" fmla="*/ 4129413 w 8106016"/>
              <a:gd name="connsiteY2" fmla="*/ 6887882 h 6887882"/>
              <a:gd name="connsiteX3" fmla="*/ 0 w 8106016"/>
              <a:gd name="connsiteY3" fmla="*/ 6887882 h 6887882"/>
              <a:gd name="connsiteX4" fmla="*/ 0 w 8106016"/>
              <a:gd name="connsiteY4" fmla="*/ 0 h 6887882"/>
              <a:gd name="connsiteX0" fmla="*/ 1087560 w 8106017"/>
              <a:gd name="connsiteY0" fmla="*/ 145008 h 6887882"/>
              <a:gd name="connsiteX1" fmla="*/ 8106017 w 8106017"/>
              <a:gd name="connsiteY1" fmla="*/ 0 h 6887882"/>
              <a:gd name="connsiteX2" fmla="*/ 4129413 w 8106017"/>
              <a:gd name="connsiteY2" fmla="*/ 6887882 h 6887882"/>
              <a:gd name="connsiteX3" fmla="*/ 0 w 8106017"/>
              <a:gd name="connsiteY3" fmla="*/ 6887882 h 6887882"/>
              <a:gd name="connsiteX4" fmla="*/ 1087560 w 8106017"/>
              <a:gd name="connsiteY4" fmla="*/ 145008 h 6887882"/>
              <a:gd name="connsiteX0" fmla="*/ 857964 w 8106017"/>
              <a:gd name="connsiteY0" fmla="*/ 0 h 6899965"/>
              <a:gd name="connsiteX1" fmla="*/ 8106017 w 8106017"/>
              <a:gd name="connsiteY1" fmla="*/ 12083 h 6899965"/>
              <a:gd name="connsiteX2" fmla="*/ 4129413 w 8106017"/>
              <a:gd name="connsiteY2" fmla="*/ 6899965 h 6899965"/>
              <a:gd name="connsiteX3" fmla="*/ 0 w 8106017"/>
              <a:gd name="connsiteY3" fmla="*/ 6899965 h 6899965"/>
              <a:gd name="connsiteX4" fmla="*/ 857964 w 8106017"/>
              <a:gd name="connsiteY4" fmla="*/ 0 h 6899965"/>
              <a:gd name="connsiteX0" fmla="*/ 979791 w 8106017"/>
              <a:gd name="connsiteY0" fmla="*/ 109744 h 6887882"/>
              <a:gd name="connsiteX1" fmla="*/ 8106017 w 8106017"/>
              <a:gd name="connsiteY1" fmla="*/ 0 h 6887882"/>
              <a:gd name="connsiteX2" fmla="*/ 4129413 w 8106017"/>
              <a:gd name="connsiteY2" fmla="*/ 6887882 h 6887882"/>
              <a:gd name="connsiteX3" fmla="*/ 0 w 8106017"/>
              <a:gd name="connsiteY3" fmla="*/ 6887882 h 6887882"/>
              <a:gd name="connsiteX4" fmla="*/ 979791 w 8106017"/>
              <a:gd name="connsiteY4" fmla="*/ 109744 h 6887882"/>
              <a:gd name="connsiteX0" fmla="*/ 872021 w 8106017"/>
              <a:gd name="connsiteY0" fmla="*/ 1975 h 6887882"/>
              <a:gd name="connsiteX1" fmla="*/ 8106017 w 8106017"/>
              <a:gd name="connsiteY1" fmla="*/ 0 h 6887882"/>
              <a:gd name="connsiteX2" fmla="*/ 4129413 w 8106017"/>
              <a:gd name="connsiteY2" fmla="*/ 6887882 h 6887882"/>
              <a:gd name="connsiteX3" fmla="*/ 0 w 8106017"/>
              <a:gd name="connsiteY3" fmla="*/ 6887882 h 6887882"/>
              <a:gd name="connsiteX4" fmla="*/ 872021 w 8106017"/>
              <a:gd name="connsiteY4" fmla="*/ 1975 h 6887882"/>
              <a:gd name="connsiteX0" fmla="*/ 0 w 7233996"/>
              <a:gd name="connsiteY0" fmla="*/ 1975 h 6887882"/>
              <a:gd name="connsiteX1" fmla="*/ 7233996 w 7233996"/>
              <a:gd name="connsiteY1" fmla="*/ 0 h 6887882"/>
              <a:gd name="connsiteX2" fmla="*/ 3257392 w 7233996"/>
              <a:gd name="connsiteY2" fmla="*/ 6887882 h 6887882"/>
              <a:gd name="connsiteX3" fmla="*/ 8878 w 7233996"/>
              <a:gd name="connsiteY3" fmla="*/ 6573944 h 6887882"/>
              <a:gd name="connsiteX4" fmla="*/ 0 w 7233996"/>
              <a:gd name="connsiteY4" fmla="*/ 1975 h 6887882"/>
              <a:gd name="connsiteX0" fmla="*/ 1295 w 7235291"/>
              <a:gd name="connsiteY0" fmla="*/ 1975 h 6892566"/>
              <a:gd name="connsiteX1" fmla="*/ 7235291 w 7235291"/>
              <a:gd name="connsiteY1" fmla="*/ 0 h 6892566"/>
              <a:gd name="connsiteX2" fmla="*/ 3258687 w 7235291"/>
              <a:gd name="connsiteY2" fmla="*/ 6887882 h 6892566"/>
              <a:gd name="connsiteX3" fmla="*/ 801 w 7235291"/>
              <a:gd name="connsiteY3" fmla="*/ 6892566 h 6892566"/>
              <a:gd name="connsiteX4" fmla="*/ 1295 w 7235291"/>
              <a:gd name="connsiteY4" fmla="*/ 1975 h 6892566"/>
              <a:gd name="connsiteX0" fmla="*/ 0 w 7252005"/>
              <a:gd name="connsiteY0" fmla="*/ 0 h 6908600"/>
              <a:gd name="connsiteX1" fmla="*/ 7252005 w 7252005"/>
              <a:gd name="connsiteY1" fmla="*/ 16034 h 6908600"/>
              <a:gd name="connsiteX2" fmla="*/ 3275401 w 7252005"/>
              <a:gd name="connsiteY2" fmla="*/ 6903916 h 6908600"/>
              <a:gd name="connsiteX3" fmla="*/ 17515 w 7252005"/>
              <a:gd name="connsiteY3" fmla="*/ 6908600 h 6908600"/>
              <a:gd name="connsiteX4" fmla="*/ 0 w 7252005"/>
              <a:gd name="connsiteY4" fmla="*/ 0 h 6908600"/>
              <a:gd name="connsiteX0" fmla="*/ 11531 w 7234836"/>
              <a:gd name="connsiteY0" fmla="*/ 22232 h 6892566"/>
              <a:gd name="connsiteX1" fmla="*/ 7234836 w 7234836"/>
              <a:gd name="connsiteY1" fmla="*/ 0 h 6892566"/>
              <a:gd name="connsiteX2" fmla="*/ 3258232 w 7234836"/>
              <a:gd name="connsiteY2" fmla="*/ 6887882 h 6892566"/>
              <a:gd name="connsiteX3" fmla="*/ 346 w 7234836"/>
              <a:gd name="connsiteY3" fmla="*/ 6892566 h 6892566"/>
              <a:gd name="connsiteX4" fmla="*/ 11531 w 7234836"/>
              <a:gd name="connsiteY4" fmla="*/ 22232 h 6892566"/>
              <a:gd name="connsiteX0" fmla="*/ 0 w 7236060"/>
              <a:gd name="connsiteY0" fmla="*/ 0 h 6895844"/>
              <a:gd name="connsiteX1" fmla="*/ 7236060 w 7236060"/>
              <a:gd name="connsiteY1" fmla="*/ 3278 h 6895844"/>
              <a:gd name="connsiteX2" fmla="*/ 3259456 w 7236060"/>
              <a:gd name="connsiteY2" fmla="*/ 6891160 h 6895844"/>
              <a:gd name="connsiteX3" fmla="*/ 1570 w 7236060"/>
              <a:gd name="connsiteY3" fmla="*/ 6895844 h 6895844"/>
              <a:gd name="connsiteX4" fmla="*/ 0 w 7236060"/>
              <a:gd name="connsiteY4" fmla="*/ 0 h 6895844"/>
              <a:gd name="connsiteX0" fmla="*/ 1092206 w 7234496"/>
              <a:gd name="connsiteY0" fmla="*/ 79632 h 6892566"/>
              <a:gd name="connsiteX1" fmla="*/ 7234496 w 7234496"/>
              <a:gd name="connsiteY1" fmla="*/ 0 h 6892566"/>
              <a:gd name="connsiteX2" fmla="*/ 3257892 w 7234496"/>
              <a:gd name="connsiteY2" fmla="*/ 6887882 h 6892566"/>
              <a:gd name="connsiteX3" fmla="*/ 6 w 7234496"/>
              <a:gd name="connsiteY3" fmla="*/ 6892566 h 6892566"/>
              <a:gd name="connsiteX4" fmla="*/ 1092206 w 7234496"/>
              <a:gd name="connsiteY4" fmla="*/ 79632 h 6892566"/>
              <a:gd name="connsiteX0" fmla="*/ 760570 w 7234498"/>
              <a:gd name="connsiteY0" fmla="*/ 3100 h 6892566"/>
              <a:gd name="connsiteX1" fmla="*/ 7234498 w 7234498"/>
              <a:gd name="connsiteY1" fmla="*/ 0 h 6892566"/>
              <a:gd name="connsiteX2" fmla="*/ 3257894 w 7234498"/>
              <a:gd name="connsiteY2" fmla="*/ 6887882 h 6892566"/>
              <a:gd name="connsiteX3" fmla="*/ 8 w 7234498"/>
              <a:gd name="connsiteY3" fmla="*/ 6892566 h 6892566"/>
              <a:gd name="connsiteX4" fmla="*/ 760570 w 7234498"/>
              <a:gd name="connsiteY4" fmla="*/ 3100 h 6892566"/>
              <a:gd name="connsiteX0" fmla="*/ 0 w 6473928"/>
              <a:gd name="connsiteY0" fmla="*/ 3100 h 6887882"/>
              <a:gd name="connsiteX1" fmla="*/ 6473928 w 6473928"/>
              <a:gd name="connsiteY1" fmla="*/ 0 h 6887882"/>
              <a:gd name="connsiteX2" fmla="*/ 2497324 w 6473928"/>
              <a:gd name="connsiteY2" fmla="*/ 6887882 h 6887882"/>
              <a:gd name="connsiteX3" fmla="*/ 310887 w 6473928"/>
              <a:gd name="connsiteY3" fmla="*/ 6678914 h 6887882"/>
              <a:gd name="connsiteX4" fmla="*/ 0 w 6473928"/>
              <a:gd name="connsiteY4" fmla="*/ 3100 h 6887882"/>
              <a:gd name="connsiteX0" fmla="*/ 2321 w 6476249"/>
              <a:gd name="connsiteY0" fmla="*/ 3100 h 6889377"/>
              <a:gd name="connsiteX1" fmla="*/ 6476249 w 6476249"/>
              <a:gd name="connsiteY1" fmla="*/ 0 h 6889377"/>
              <a:gd name="connsiteX2" fmla="*/ 2499645 w 6476249"/>
              <a:gd name="connsiteY2" fmla="*/ 6887882 h 6889377"/>
              <a:gd name="connsiteX3" fmla="*/ 702 w 6476249"/>
              <a:gd name="connsiteY3" fmla="*/ 6889377 h 6889377"/>
              <a:gd name="connsiteX4" fmla="*/ 2321 w 6476249"/>
              <a:gd name="connsiteY4" fmla="*/ 3100 h 6889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6249" h="6889377">
                <a:moveTo>
                  <a:pt x="2321" y="3100"/>
                </a:moveTo>
                <a:lnTo>
                  <a:pt x="6476249" y="0"/>
                </a:lnTo>
                <a:lnTo>
                  <a:pt x="2499645" y="6887882"/>
                </a:lnTo>
                <a:lnTo>
                  <a:pt x="702" y="6889377"/>
                </a:lnTo>
                <a:cubicBezTo>
                  <a:pt x="-2257" y="4698721"/>
                  <a:pt x="5280" y="2193756"/>
                  <a:pt x="2321" y="3100"/>
                </a:cubicBezTo>
                <a:close/>
              </a:path>
            </a:pathLst>
          </a:custGeom>
          <a:solidFill>
            <a:schemeClr val="tx1"/>
          </a:solidFill>
          <a:ln w="12745" cap="flat">
            <a:noFill/>
            <a:prstDash val="solid"/>
            <a:miter/>
          </a:ln>
        </p:spPr>
        <p:txBody>
          <a:bodyPr rtlCol="0" anchor="ctr"/>
          <a:lstStyle/>
          <a:p>
            <a:r>
              <a:rPr lang="en-US" dirty="0"/>
              <a:t> </a:t>
            </a:r>
          </a:p>
        </p:txBody>
      </p:sp>
      <p:pic>
        <p:nvPicPr>
          <p:cNvPr id="3" name="Picture 2">
            <a:extLst>
              <a:ext uri="{FF2B5EF4-FFF2-40B4-BE49-F238E27FC236}">
                <a16:creationId xmlns:a16="http://schemas.microsoft.com/office/drawing/2014/main" id="{6E8176CB-DD1D-DA8C-4795-B481B23121E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7239" y="0"/>
            <a:ext cx="482600" cy="482600"/>
          </a:xfrm>
          <a:prstGeom prst="rect">
            <a:avLst/>
          </a:prstGeom>
        </p:spPr>
      </p:pic>
      <p:sp>
        <p:nvSpPr>
          <p:cNvPr id="77" name="Freeform 76">
            <a:extLst>
              <a:ext uri="{FF2B5EF4-FFF2-40B4-BE49-F238E27FC236}">
                <a16:creationId xmlns:a16="http://schemas.microsoft.com/office/drawing/2014/main" id="{AA03470E-6841-54B1-9930-0D8C84762BD9}"/>
              </a:ext>
            </a:extLst>
          </p:cNvPr>
          <p:cNvSpPr/>
          <p:nvPr/>
        </p:nvSpPr>
        <p:spPr>
          <a:xfrm flipH="1">
            <a:off x="4245650" y="3266178"/>
            <a:ext cx="952830" cy="1962612"/>
          </a:xfrm>
          <a:custGeom>
            <a:avLst/>
            <a:gdLst>
              <a:gd name="connsiteX0" fmla="*/ 3961503 w 6662065"/>
              <a:gd name="connsiteY0" fmla="*/ 0 h 13722312"/>
              <a:gd name="connsiteX1" fmla="*/ 6662065 w 6662065"/>
              <a:gd name="connsiteY1" fmla="*/ 0 h 13722312"/>
              <a:gd name="connsiteX2" fmla="*/ 2700563 w 6662065"/>
              <a:gd name="connsiteY2" fmla="*/ 6861156 h 13722312"/>
              <a:gd name="connsiteX3" fmla="*/ 6662065 w 6662065"/>
              <a:gd name="connsiteY3" fmla="*/ 13722312 h 13722312"/>
              <a:gd name="connsiteX4" fmla="*/ 3961503 w 6662065"/>
              <a:gd name="connsiteY4" fmla="*/ 13722312 h 13722312"/>
              <a:gd name="connsiteX5" fmla="*/ 0 w 6662065"/>
              <a:gd name="connsiteY5" fmla="*/ 6861156 h 1372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2065" h="13722312">
                <a:moveTo>
                  <a:pt x="3961503" y="0"/>
                </a:moveTo>
                <a:lnTo>
                  <a:pt x="6662065" y="0"/>
                </a:lnTo>
                <a:lnTo>
                  <a:pt x="2700563" y="6861156"/>
                </a:lnTo>
                <a:lnTo>
                  <a:pt x="6662065" y="13722312"/>
                </a:lnTo>
                <a:lnTo>
                  <a:pt x="3961503" y="13722312"/>
                </a:lnTo>
                <a:lnTo>
                  <a:pt x="0" y="6861156"/>
                </a:lnTo>
                <a:close/>
              </a:path>
            </a:pathLst>
          </a:custGeom>
          <a:solidFill>
            <a:schemeClr val="bg1">
              <a:alpha val="35587"/>
            </a:schemeClr>
          </a:solidFill>
          <a:ln w="1158" cap="flat">
            <a:noFill/>
            <a:prstDash val="solid"/>
            <a:miter/>
          </a:ln>
        </p:spPr>
        <p:txBody>
          <a:bodyPr rtlCol="0" anchor="ctr"/>
          <a:lstStyle/>
          <a:p>
            <a:endParaRPr lang="en-US" b="1" dirty="0"/>
          </a:p>
        </p:txBody>
      </p:sp>
      <p:sp>
        <p:nvSpPr>
          <p:cNvPr id="79" name="Freeform 78">
            <a:extLst>
              <a:ext uri="{FF2B5EF4-FFF2-40B4-BE49-F238E27FC236}">
                <a16:creationId xmlns:a16="http://schemas.microsoft.com/office/drawing/2014/main" id="{904AE6AE-0575-C5A4-07F4-D0D7831B3AC0}"/>
              </a:ext>
            </a:extLst>
          </p:cNvPr>
          <p:cNvSpPr/>
          <p:nvPr/>
        </p:nvSpPr>
        <p:spPr>
          <a:xfrm flipH="1">
            <a:off x="3859697" y="3266178"/>
            <a:ext cx="952830" cy="1962612"/>
          </a:xfrm>
          <a:custGeom>
            <a:avLst/>
            <a:gdLst>
              <a:gd name="connsiteX0" fmla="*/ 3961503 w 6662065"/>
              <a:gd name="connsiteY0" fmla="*/ 0 h 13722312"/>
              <a:gd name="connsiteX1" fmla="*/ 6662065 w 6662065"/>
              <a:gd name="connsiteY1" fmla="*/ 0 h 13722312"/>
              <a:gd name="connsiteX2" fmla="*/ 2700563 w 6662065"/>
              <a:gd name="connsiteY2" fmla="*/ 6861156 h 13722312"/>
              <a:gd name="connsiteX3" fmla="*/ 6662065 w 6662065"/>
              <a:gd name="connsiteY3" fmla="*/ 13722312 h 13722312"/>
              <a:gd name="connsiteX4" fmla="*/ 3961503 w 6662065"/>
              <a:gd name="connsiteY4" fmla="*/ 13722312 h 13722312"/>
              <a:gd name="connsiteX5" fmla="*/ 0 w 6662065"/>
              <a:gd name="connsiteY5" fmla="*/ 6861156 h 1372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2065" h="13722312">
                <a:moveTo>
                  <a:pt x="3961503" y="0"/>
                </a:moveTo>
                <a:lnTo>
                  <a:pt x="6662065" y="0"/>
                </a:lnTo>
                <a:lnTo>
                  <a:pt x="2700563" y="6861156"/>
                </a:lnTo>
                <a:lnTo>
                  <a:pt x="6662065" y="13722312"/>
                </a:lnTo>
                <a:lnTo>
                  <a:pt x="3961503" y="13722312"/>
                </a:lnTo>
                <a:lnTo>
                  <a:pt x="0" y="6861156"/>
                </a:lnTo>
                <a:close/>
              </a:path>
            </a:pathLst>
          </a:custGeom>
          <a:solidFill>
            <a:schemeClr val="bg1">
              <a:alpha val="35587"/>
            </a:schemeClr>
          </a:solidFill>
          <a:ln w="1158" cap="flat">
            <a:noFill/>
            <a:prstDash val="solid"/>
            <a:miter/>
          </a:ln>
        </p:spPr>
        <p:txBody>
          <a:bodyPr rtlCol="0" anchor="ctr"/>
          <a:lstStyle/>
          <a:p>
            <a:endParaRPr lang="en-US" b="1" dirty="0"/>
          </a:p>
        </p:txBody>
      </p:sp>
      <p:sp>
        <p:nvSpPr>
          <p:cNvPr id="49" name="Title 48">
            <a:extLst>
              <a:ext uri="{FF2B5EF4-FFF2-40B4-BE49-F238E27FC236}">
                <a16:creationId xmlns:a16="http://schemas.microsoft.com/office/drawing/2014/main" id="{15BB05D2-4343-6679-768A-39853D89E599}"/>
              </a:ext>
            </a:extLst>
          </p:cNvPr>
          <p:cNvSpPr>
            <a:spLocks noGrp="1"/>
          </p:cNvSpPr>
          <p:nvPr>
            <p:ph type="title" hasCustomPrompt="1"/>
          </p:nvPr>
        </p:nvSpPr>
        <p:spPr>
          <a:xfrm>
            <a:off x="762000" y="1618488"/>
            <a:ext cx="4800600" cy="575155"/>
          </a:xfrm>
        </p:spPr>
        <p:txBody>
          <a:bodyPr/>
          <a:lstStyle>
            <a:lvl1pPr>
              <a:defRPr>
                <a:solidFill>
                  <a:schemeClr val="bg1"/>
                </a:solidFill>
              </a:defRPr>
            </a:lvl1pPr>
          </a:lstStyle>
          <a:p>
            <a:r>
              <a:rPr lang="en-US"/>
              <a:t>Thank You!</a:t>
            </a:r>
          </a:p>
        </p:txBody>
      </p:sp>
      <p:sp>
        <p:nvSpPr>
          <p:cNvPr id="78" name="Freeform 77">
            <a:extLst>
              <a:ext uri="{FF2B5EF4-FFF2-40B4-BE49-F238E27FC236}">
                <a16:creationId xmlns:a16="http://schemas.microsoft.com/office/drawing/2014/main" id="{D772721C-E9DE-B0B9-73A2-3644B98C17EA}"/>
              </a:ext>
            </a:extLst>
          </p:cNvPr>
          <p:cNvSpPr/>
          <p:nvPr/>
        </p:nvSpPr>
        <p:spPr>
          <a:xfrm flipH="1">
            <a:off x="4914571" y="2342307"/>
            <a:ext cx="952830" cy="1962612"/>
          </a:xfrm>
          <a:custGeom>
            <a:avLst/>
            <a:gdLst>
              <a:gd name="connsiteX0" fmla="*/ 3961503 w 6662065"/>
              <a:gd name="connsiteY0" fmla="*/ 0 h 13722312"/>
              <a:gd name="connsiteX1" fmla="*/ 6662065 w 6662065"/>
              <a:gd name="connsiteY1" fmla="*/ 0 h 13722312"/>
              <a:gd name="connsiteX2" fmla="*/ 2700563 w 6662065"/>
              <a:gd name="connsiteY2" fmla="*/ 6861156 h 13722312"/>
              <a:gd name="connsiteX3" fmla="*/ 6662065 w 6662065"/>
              <a:gd name="connsiteY3" fmla="*/ 13722312 h 13722312"/>
              <a:gd name="connsiteX4" fmla="*/ 3961503 w 6662065"/>
              <a:gd name="connsiteY4" fmla="*/ 13722312 h 13722312"/>
              <a:gd name="connsiteX5" fmla="*/ 0 w 6662065"/>
              <a:gd name="connsiteY5" fmla="*/ 6861156 h 1372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2065" h="13722312">
                <a:moveTo>
                  <a:pt x="3961503" y="0"/>
                </a:moveTo>
                <a:lnTo>
                  <a:pt x="6662065" y="0"/>
                </a:lnTo>
                <a:lnTo>
                  <a:pt x="2700563" y="6861156"/>
                </a:lnTo>
                <a:lnTo>
                  <a:pt x="6662065" y="13722312"/>
                </a:lnTo>
                <a:lnTo>
                  <a:pt x="3961503" y="13722312"/>
                </a:lnTo>
                <a:lnTo>
                  <a:pt x="0" y="6861156"/>
                </a:lnTo>
                <a:close/>
              </a:path>
            </a:pathLst>
          </a:custGeom>
          <a:solidFill>
            <a:srgbClr val="FBE232"/>
          </a:solidFill>
          <a:ln w="1158" cap="flat">
            <a:noFill/>
            <a:prstDash val="solid"/>
            <a:miter/>
          </a:ln>
        </p:spPr>
        <p:txBody>
          <a:bodyPr rtlCol="0" anchor="ctr"/>
          <a:lstStyle/>
          <a:p>
            <a:endParaRPr lang="en-US" b="1" dirty="0"/>
          </a:p>
        </p:txBody>
      </p:sp>
      <p:sp>
        <p:nvSpPr>
          <p:cNvPr id="80" name="Freeform 79">
            <a:extLst>
              <a:ext uri="{FF2B5EF4-FFF2-40B4-BE49-F238E27FC236}">
                <a16:creationId xmlns:a16="http://schemas.microsoft.com/office/drawing/2014/main" id="{760891FB-C4C6-7637-8D91-DD11CE6E406A}"/>
              </a:ext>
            </a:extLst>
          </p:cNvPr>
          <p:cNvSpPr/>
          <p:nvPr/>
        </p:nvSpPr>
        <p:spPr>
          <a:xfrm flipH="1">
            <a:off x="4531786" y="2342307"/>
            <a:ext cx="952831" cy="1962612"/>
          </a:xfrm>
          <a:custGeom>
            <a:avLst/>
            <a:gdLst>
              <a:gd name="connsiteX0" fmla="*/ 3961503 w 6662065"/>
              <a:gd name="connsiteY0" fmla="*/ 0 h 13722312"/>
              <a:gd name="connsiteX1" fmla="*/ 6662065 w 6662065"/>
              <a:gd name="connsiteY1" fmla="*/ 0 h 13722312"/>
              <a:gd name="connsiteX2" fmla="*/ 2700563 w 6662065"/>
              <a:gd name="connsiteY2" fmla="*/ 6861156 h 13722312"/>
              <a:gd name="connsiteX3" fmla="*/ 6662065 w 6662065"/>
              <a:gd name="connsiteY3" fmla="*/ 13722312 h 13722312"/>
              <a:gd name="connsiteX4" fmla="*/ 3961503 w 6662065"/>
              <a:gd name="connsiteY4" fmla="*/ 13722312 h 13722312"/>
              <a:gd name="connsiteX5" fmla="*/ 0 w 6662065"/>
              <a:gd name="connsiteY5" fmla="*/ 6861156 h 1372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2065" h="13722312">
                <a:moveTo>
                  <a:pt x="3961503" y="0"/>
                </a:moveTo>
                <a:lnTo>
                  <a:pt x="6662065" y="0"/>
                </a:lnTo>
                <a:lnTo>
                  <a:pt x="2700563" y="6861156"/>
                </a:lnTo>
                <a:lnTo>
                  <a:pt x="6662065" y="13722312"/>
                </a:lnTo>
                <a:lnTo>
                  <a:pt x="3961503" y="13722312"/>
                </a:lnTo>
                <a:lnTo>
                  <a:pt x="0" y="6861156"/>
                </a:lnTo>
                <a:close/>
              </a:path>
            </a:pathLst>
          </a:custGeom>
          <a:solidFill>
            <a:schemeClr val="accent1"/>
          </a:solidFill>
          <a:ln w="1158" cap="flat">
            <a:noFill/>
            <a:prstDash val="solid"/>
            <a:miter/>
          </a:ln>
        </p:spPr>
        <p:txBody>
          <a:bodyPr rtlCol="0" anchor="ctr"/>
          <a:lstStyle/>
          <a:p>
            <a:endParaRPr lang="en-US" b="1" dirty="0"/>
          </a:p>
        </p:txBody>
      </p:sp>
      <p:sp>
        <p:nvSpPr>
          <p:cNvPr id="4" name="Picture Placeholder 4">
            <a:extLst>
              <a:ext uri="{FF2B5EF4-FFF2-40B4-BE49-F238E27FC236}">
                <a16:creationId xmlns:a16="http://schemas.microsoft.com/office/drawing/2014/main" id="{ED387967-8820-0E5E-5E9A-BE46414208A0}"/>
              </a:ext>
            </a:extLst>
          </p:cNvPr>
          <p:cNvSpPr>
            <a:spLocks noGrp="1"/>
          </p:cNvSpPr>
          <p:nvPr>
            <p:ph type="pic" sz="quarter" idx="34"/>
          </p:nvPr>
        </p:nvSpPr>
        <p:spPr>
          <a:xfrm>
            <a:off x="6324599" y="2411216"/>
            <a:ext cx="1371599" cy="1833157"/>
          </a:xfrm>
          <a:solidFill>
            <a:schemeClr val="bg1"/>
          </a:solidFill>
        </p:spPr>
        <p:txBody>
          <a:bodyPr anchor="ctr">
            <a:normAutofit/>
          </a:bodyPr>
          <a:lstStyle>
            <a:lvl1pPr marL="11113" indent="0" algn="ctr">
              <a:buNone/>
              <a:defRPr sz="1050"/>
            </a:lvl1pPr>
          </a:lstStyle>
          <a:p>
            <a:r>
              <a:rPr lang="en-US"/>
              <a:t>Click icon to add picture</a:t>
            </a:r>
            <a:endParaRPr lang="en-US" dirty="0"/>
          </a:p>
        </p:txBody>
      </p:sp>
      <p:sp>
        <p:nvSpPr>
          <p:cNvPr id="5" name="Text Placeholder 2">
            <a:extLst>
              <a:ext uri="{FF2B5EF4-FFF2-40B4-BE49-F238E27FC236}">
                <a16:creationId xmlns:a16="http://schemas.microsoft.com/office/drawing/2014/main" id="{B260DDE6-6561-C98C-0AB3-A91FAC7A9596}"/>
              </a:ext>
            </a:extLst>
          </p:cNvPr>
          <p:cNvSpPr>
            <a:spLocks noGrp="1"/>
          </p:cNvSpPr>
          <p:nvPr>
            <p:ph type="body" sz="quarter" idx="50" hasCustomPrompt="1"/>
          </p:nvPr>
        </p:nvSpPr>
        <p:spPr>
          <a:xfrm>
            <a:off x="6324600" y="1669838"/>
            <a:ext cx="4945777" cy="726387"/>
          </a:xfrm>
        </p:spPr>
        <p:txBody>
          <a:bodyPr>
            <a:noAutofit/>
          </a:bodyPr>
          <a:lstStyle>
            <a:lvl1pPr marL="11113" indent="0">
              <a:buNone/>
              <a:defRPr sz="2400" b="1" spc="-60" baseline="0"/>
            </a:lvl1pPr>
          </a:lstStyle>
          <a:p>
            <a:r>
              <a:rPr lang="en-US"/>
              <a:t>Questions?</a:t>
            </a:r>
          </a:p>
        </p:txBody>
      </p:sp>
      <p:sp>
        <p:nvSpPr>
          <p:cNvPr id="10" name="Text Placeholder 9">
            <a:extLst>
              <a:ext uri="{FF2B5EF4-FFF2-40B4-BE49-F238E27FC236}">
                <a16:creationId xmlns:a16="http://schemas.microsoft.com/office/drawing/2014/main" id="{17317EC5-3EDC-A6F8-1895-3946047BF3D8}"/>
              </a:ext>
            </a:extLst>
          </p:cNvPr>
          <p:cNvSpPr>
            <a:spLocks noGrp="1"/>
          </p:cNvSpPr>
          <p:nvPr>
            <p:ph type="body" sz="quarter" idx="52" hasCustomPrompt="1"/>
          </p:nvPr>
        </p:nvSpPr>
        <p:spPr>
          <a:xfrm>
            <a:off x="7886282" y="3770031"/>
            <a:ext cx="3581817" cy="790575"/>
          </a:xfrm>
        </p:spPr>
        <p:txBody>
          <a:bodyPr>
            <a:normAutofit/>
          </a:bodyPr>
          <a:lstStyle>
            <a:lvl1pPr marL="11113" indent="0">
              <a:buNone/>
              <a:defRPr sz="1200"/>
            </a:lvl1pPr>
          </a:lstStyle>
          <a:p>
            <a:pPr lvl="0"/>
            <a:r>
              <a:rPr lang="en-US"/>
              <a:t>Title, Company and Contact info</a:t>
            </a:r>
          </a:p>
        </p:txBody>
      </p:sp>
      <p:sp>
        <p:nvSpPr>
          <p:cNvPr id="12" name="Text Placeholder 11">
            <a:extLst>
              <a:ext uri="{FF2B5EF4-FFF2-40B4-BE49-F238E27FC236}">
                <a16:creationId xmlns:a16="http://schemas.microsoft.com/office/drawing/2014/main" id="{9D954CE7-32B6-C437-4D4F-839186CE39F2}"/>
              </a:ext>
            </a:extLst>
          </p:cNvPr>
          <p:cNvSpPr>
            <a:spLocks noGrp="1"/>
          </p:cNvSpPr>
          <p:nvPr>
            <p:ph type="body" sz="quarter" idx="53" hasCustomPrompt="1"/>
          </p:nvPr>
        </p:nvSpPr>
        <p:spPr>
          <a:xfrm>
            <a:off x="7886699" y="3042213"/>
            <a:ext cx="3581817" cy="627063"/>
          </a:xfrm>
        </p:spPr>
        <p:txBody>
          <a:bodyPr anchor="b"/>
          <a:lstStyle>
            <a:lvl1pPr marL="11113" indent="0">
              <a:buNone/>
              <a:defRPr b="1"/>
            </a:lvl1pPr>
            <a:lvl2pPr>
              <a:defRPr b="1"/>
            </a:lvl2pPr>
            <a:lvl3pPr>
              <a:defRPr b="1"/>
            </a:lvl3pPr>
            <a:lvl4pPr>
              <a:defRPr b="1"/>
            </a:lvl4pPr>
            <a:lvl5pPr>
              <a:defRPr b="1"/>
            </a:lvl5pPr>
          </a:lstStyle>
          <a:p>
            <a:pPr lvl="0"/>
            <a:r>
              <a:rPr lang="en-US"/>
              <a:t>Name</a:t>
            </a:r>
          </a:p>
        </p:txBody>
      </p:sp>
      <p:sp>
        <p:nvSpPr>
          <p:cNvPr id="14" name="Slide Number Placeholder 13">
            <a:extLst>
              <a:ext uri="{FF2B5EF4-FFF2-40B4-BE49-F238E27FC236}">
                <a16:creationId xmlns:a16="http://schemas.microsoft.com/office/drawing/2014/main" id="{5293FEE9-EE84-CD52-6B80-357A7265808E}"/>
              </a:ext>
            </a:extLst>
          </p:cNvPr>
          <p:cNvSpPr>
            <a:spLocks noGrp="1"/>
          </p:cNvSpPr>
          <p:nvPr>
            <p:ph type="sldNum" sz="quarter" idx="56"/>
          </p:nvPr>
        </p:nvSpPr>
        <p:spPr/>
        <p:txBody>
          <a:bodyPr/>
          <a:lstStyle/>
          <a:p>
            <a:fld id="{B03A8012-9C8A-A340-B848-62C2ABD4DCA7}" type="slidenum">
              <a:rPr lang="en-US" smtClean="0"/>
              <a:pPr/>
              <a:t>‹#›</a:t>
            </a:fld>
            <a:endParaRPr lang="en-US" dirty="0"/>
          </a:p>
        </p:txBody>
      </p:sp>
      <p:sp>
        <p:nvSpPr>
          <p:cNvPr id="16" name="TextBox 15">
            <a:extLst>
              <a:ext uri="{FF2B5EF4-FFF2-40B4-BE49-F238E27FC236}">
                <a16:creationId xmlns:a16="http://schemas.microsoft.com/office/drawing/2014/main" id="{92E2A5D7-2B5F-4D4A-908B-6B39414EAD74}"/>
              </a:ext>
            </a:extLst>
          </p:cNvPr>
          <p:cNvSpPr txBox="1"/>
          <p:nvPr userDrawn="1"/>
        </p:nvSpPr>
        <p:spPr>
          <a:xfrm>
            <a:off x="2769367" y="6483593"/>
            <a:ext cx="2621619" cy="234951"/>
          </a:xfrm>
          <a:prstGeom prst="rect">
            <a:avLst/>
          </a:prstGeom>
          <a:noFill/>
        </p:spPr>
        <p:txBody>
          <a:bodyPr wrap="none" lIns="45720" tIns="45720" rIns="45720" bIns="45720" rtlCol="0">
            <a:noAutofit/>
          </a:bodyPr>
          <a:lstStyle/>
          <a:p>
            <a:pPr algn="l">
              <a:spcAft>
                <a:spcPts val="1200"/>
              </a:spcAft>
            </a:pPr>
            <a:r>
              <a:rPr lang="en-US" sz="700" kern="1200" dirty="0">
                <a:solidFill>
                  <a:schemeClr val="tx2"/>
                </a:solidFill>
                <a:latin typeface="+mn-lt"/>
                <a:ea typeface="+mn-ea"/>
                <a:cs typeface="+mn-cs"/>
              </a:rPr>
              <a:t>Property of Rimini Street ©2023 |  Proprietary and confidential</a:t>
            </a:r>
          </a:p>
        </p:txBody>
      </p:sp>
    </p:spTree>
    <p:extLst>
      <p:ext uri="{BB962C8B-B14F-4D97-AF65-F5344CB8AC3E}">
        <p14:creationId xmlns:p14="http://schemas.microsoft.com/office/powerpoint/2010/main" val="1071792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2023 CTA slide black-01">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88CC9702-BF9C-B7C1-08A7-9F9893EFC6C1}"/>
              </a:ext>
            </a:extLst>
          </p:cNvPr>
          <p:cNvSpPr>
            <a:spLocks noChangeAspect="1"/>
          </p:cNvSpPr>
          <p:nvPr userDrawn="1"/>
        </p:nvSpPr>
        <p:spPr>
          <a:xfrm>
            <a:off x="-125" y="0"/>
            <a:ext cx="6448152" cy="6859489"/>
          </a:xfrm>
          <a:custGeom>
            <a:avLst/>
            <a:gdLst>
              <a:gd name="connsiteX0" fmla="*/ 0 w 8106016"/>
              <a:gd name="connsiteY0" fmla="*/ 0 h 6887882"/>
              <a:gd name="connsiteX1" fmla="*/ 8106017 w 8106016"/>
              <a:gd name="connsiteY1" fmla="*/ 0 h 6887882"/>
              <a:gd name="connsiteX2" fmla="*/ 4129413 w 8106016"/>
              <a:gd name="connsiteY2" fmla="*/ 6887882 h 6887882"/>
              <a:gd name="connsiteX3" fmla="*/ 0 w 8106016"/>
              <a:gd name="connsiteY3" fmla="*/ 6887882 h 6887882"/>
              <a:gd name="connsiteX4" fmla="*/ 0 w 8106016"/>
              <a:gd name="connsiteY4" fmla="*/ 0 h 6887882"/>
              <a:gd name="connsiteX0" fmla="*/ 1087560 w 8106017"/>
              <a:gd name="connsiteY0" fmla="*/ 145008 h 6887882"/>
              <a:gd name="connsiteX1" fmla="*/ 8106017 w 8106017"/>
              <a:gd name="connsiteY1" fmla="*/ 0 h 6887882"/>
              <a:gd name="connsiteX2" fmla="*/ 4129413 w 8106017"/>
              <a:gd name="connsiteY2" fmla="*/ 6887882 h 6887882"/>
              <a:gd name="connsiteX3" fmla="*/ 0 w 8106017"/>
              <a:gd name="connsiteY3" fmla="*/ 6887882 h 6887882"/>
              <a:gd name="connsiteX4" fmla="*/ 1087560 w 8106017"/>
              <a:gd name="connsiteY4" fmla="*/ 145008 h 6887882"/>
              <a:gd name="connsiteX0" fmla="*/ 857964 w 8106017"/>
              <a:gd name="connsiteY0" fmla="*/ 0 h 6899965"/>
              <a:gd name="connsiteX1" fmla="*/ 8106017 w 8106017"/>
              <a:gd name="connsiteY1" fmla="*/ 12083 h 6899965"/>
              <a:gd name="connsiteX2" fmla="*/ 4129413 w 8106017"/>
              <a:gd name="connsiteY2" fmla="*/ 6899965 h 6899965"/>
              <a:gd name="connsiteX3" fmla="*/ 0 w 8106017"/>
              <a:gd name="connsiteY3" fmla="*/ 6899965 h 6899965"/>
              <a:gd name="connsiteX4" fmla="*/ 857964 w 8106017"/>
              <a:gd name="connsiteY4" fmla="*/ 0 h 6899965"/>
              <a:gd name="connsiteX0" fmla="*/ 979791 w 8106017"/>
              <a:gd name="connsiteY0" fmla="*/ 109744 h 6887882"/>
              <a:gd name="connsiteX1" fmla="*/ 8106017 w 8106017"/>
              <a:gd name="connsiteY1" fmla="*/ 0 h 6887882"/>
              <a:gd name="connsiteX2" fmla="*/ 4129413 w 8106017"/>
              <a:gd name="connsiteY2" fmla="*/ 6887882 h 6887882"/>
              <a:gd name="connsiteX3" fmla="*/ 0 w 8106017"/>
              <a:gd name="connsiteY3" fmla="*/ 6887882 h 6887882"/>
              <a:gd name="connsiteX4" fmla="*/ 979791 w 8106017"/>
              <a:gd name="connsiteY4" fmla="*/ 109744 h 6887882"/>
              <a:gd name="connsiteX0" fmla="*/ 872021 w 8106017"/>
              <a:gd name="connsiteY0" fmla="*/ 1975 h 6887882"/>
              <a:gd name="connsiteX1" fmla="*/ 8106017 w 8106017"/>
              <a:gd name="connsiteY1" fmla="*/ 0 h 6887882"/>
              <a:gd name="connsiteX2" fmla="*/ 4129413 w 8106017"/>
              <a:gd name="connsiteY2" fmla="*/ 6887882 h 6887882"/>
              <a:gd name="connsiteX3" fmla="*/ 0 w 8106017"/>
              <a:gd name="connsiteY3" fmla="*/ 6887882 h 6887882"/>
              <a:gd name="connsiteX4" fmla="*/ 872021 w 8106017"/>
              <a:gd name="connsiteY4" fmla="*/ 1975 h 6887882"/>
              <a:gd name="connsiteX0" fmla="*/ 0 w 7233996"/>
              <a:gd name="connsiteY0" fmla="*/ 1975 h 6887882"/>
              <a:gd name="connsiteX1" fmla="*/ 7233996 w 7233996"/>
              <a:gd name="connsiteY1" fmla="*/ 0 h 6887882"/>
              <a:gd name="connsiteX2" fmla="*/ 3257392 w 7233996"/>
              <a:gd name="connsiteY2" fmla="*/ 6887882 h 6887882"/>
              <a:gd name="connsiteX3" fmla="*/ 8878 w 7233996"/>
              <a:gd name="connsiteY3" fmla="*/ 6573944 h 6887882"/>
              <a:gd name="connsiteX4" fmla="*/ 0 w 7233996"/>
              <a:gd name="connsiteY4" fmla="*/ 1975 h 6887882"/>
              <a:gd name="connsiteX0" fmla="*/ 1295 w 7235291"/>
              <a:gd name="connsiteY0" fmla="*/ 1975 h 6892566"/>
              <a:gd name="connsiteX1" fmla="*/ 7235291 w 7235291"/>
              <a:gd name="connsiteY1" fmla="*/ 0 h 6892566"/>
              <a:gd name="connsiteX2" fmla="*/ 3258687 w 7235291"/>
              <a:gd name="connsiteY2" fmla="*/ 6887882 h 6892566"/>
              <a:gd name="connsiteX3" fmla="*/ 801 w 7235291"/>
              <a:gd name="connsiteY3" fmla="*/ 6892566 h 6892566"/>
              <a:gd name="connsiteX4" fmla="*/ 1295 w 7235291"/>
              <a:gd name="connsiteY4" fmla="*/ 1975 h 6892566"/>
              <a:gd name="connsiteX0" fmla="*/ 0 w 7252005"/>
              <a:gd name="connsiteY0" fmla="*/ 0 h 6908600"/>
              <a:gd name="connsiteX1" fmla="*/ 7252005 w 7252005"/>
              <a:gd name="connsiteY1" fmla="*/ 16034 h 6908600"/>
              <a:gd name="connsiteX2" fmla="*/ 3275401 w 7252005"/>
              <a:gd name="connsiteY2" fmla="*/ 6903916 h 6908600"/>
              <a:gd name="connsiteX3" fmla="*/ 17515 w 7252005"/>
              <a:gd name="connsiteY3" fmla="*/ 6908600 h 6908600"/>
              <a:gd name="connsiteX4" fmla="*/ 0 w 7252005"/>
              <a:gd name="connsiteY4" fmla="*/ 0 h 6908600"/>
              <a:gd name="connsiteX0" fmla="*/ 11531 w 7234836"/>
              <a:gd name="connsiteY0" fmla="*/ 22232 h 6892566"/>
              <a:gd name="connsiteX1" fmla="*/ 7234836 w 7234836"/>
              <a:gd name="connsiteY1" fmla="*/ 0 h 6892566"/>
              <a:gd name="connsiteX2" fmla="*/ 3258232 w 7234836"/>
              <a:gd name="connsiteY2" fmla="*/ 6887882 h 6892566"/>
              <a:gd name="connsiteX3" fmla="*/ 346 w 7234836"/>
              <a:gd name="connsiteY3" fmla="*/ 6892566 h 6892566"/>
              <a:gd name="connsiteX4" fmla="*/ 11531 w 7234836"/>
              <a:gd name="connsiteY4" fmla="*/ 22232 h 6892566"/>
              <a:gd name="connsiteX0" fmla="*/ 0 w 7236060"/>
              <a:gd name="connsiteY0" fmla="*/ 0 h 6895844"/>
              <a:gd name="connsiteX1" fmla="*/ 7236060 w 7236060"/>
              <a:gd name="connsiteY1" fmla="*/ 3278 h 6895844"/>
              <a:gd name="connsiteX2" fmla="*/ 3259456 w 7236060"/>
              <a:gd name="connsiteY2" fmla="*/ 6891160 h 6895844"/>
              <a:gd name="connsiteX3" fmla="*/ 1570 w 7236060"/>
              <a:gd name="connsiteY3" fmla="*/ 6895844 h 6895844"/>
              <a:gd name="connsiteX4" fmla="*/ 0 w 7236060"/>
              <a:gd name="connsiteY4" fmla="*/ 0 h 6895844"/>
              <a:gd name="connsiteX0" fmla="*/ 1092206 w 7234496"/>
              <a:gd name="connsiteY0" fmla="*/ 79632 h 6892566"/>
              <a:gd name="connsiteX1" fmla="*/ 7234496 w 7234496"/>
              <a:gd name="connsiteY1" fmla="*/ 0 h 6892566"/>
              <a:gd name="connsiteX2" fmla="*/ 3257892 w 7234496"/>
              <a:gd name="connsiteY2" fmla="*/ 6887882 h 6892566"/>
              <a:gd name="connsiteX3" fmla="*/ 6 w 7234496"/>
              <a:gd name="connsiteY3" fmla="*/ 6892566 h 6892566"/>
              <a:gd name="connsiteX4" fmla="*/ 1092206 w 7234496"/>
              <a:gd name="connsiteY4" fmla="*/ 79632 h 6892566"/>
              <a:gd name="connsiteX0" fmla="*/ 760570 w 7234498"/>
              <a:gd name="connsiteY0" fmla="*/ 3100 h 6892566"/>
              <a:gd name="connsiteX1" fmla="*/ 7234498 w 7234498"/>
              <a:gd name="connsiteY1" fmla="*/ 0 h 6892566"/>
              <a:gd name="connsiteX2" fmla="*/ 3257894 w 7234498"/>
              <a:gd name="connsiteY2" fmla="*/ 6887882 h 6892566"/>
              <a:gd name="connsiteX3" fmla="*/ 8 w 7234498"/>
              <a:gd name="connsiteY3" fmla="*/ 6892566 h 6892566"/>
              <a:gd name="connsiteX4" fmla="*/ 760570 w 7234498"/>
              <a:gd name="connsiteY4" fmla="*/ 3100 h 6892566"/>
              <a:gd name="connsiteX0" fmla="*/ 0 w 6473928"/>
              <a:gd name="connsiteY0" fmla="*/ 3100 h 6887882"/>
              <a:gd name="connsiteX1" fmla="*/ 6473928 w 6473928"/>
              <a:gd name="connsiteY1" fmla="*/ 0 h 6887882"/>
              <a:gd name="connsiteX2" fmla="*/ 2497324 w 6473928"/>
              <a:gd name="connsiteY2" fmla="*/ 6887882 h 6887882"/>
              <a:gd name="connsiteX3" fmla="*/ 310887 w 6473928"/>
              <a:gd name="connsiteY3" fmla="*/ 6678914 h 6887882"/>
              <a:gd name="connsiteX4" fmla="*/ 0 w 6473928"/>
              <a:gd name="connsiteY4" fmla="*/ 3100 h 6887882"/>
              <a:gd name="connsiteX0" fmla="*/ 2321 w 6476249"/>
              <a:gd name="connsiteY0" fmla="*/ 3100 h 6889377"/>
              <a:gd name="connsiteX1" fmla="*/ 6476249 w 6476249"/>
              <a:gd name="connsiteY1" fmla="*/ 0 h 6889377"/>
              <a:gd name="connsiteX2" fmla="*/ 2499645 w 6476249"/>
              <a:gd name="connsiteY2" fmla="*/ 6887882 h 6889377"/>
              <a:gd name="connsiteX3" fmla="*/ 702 w 6476249"/>
              <a:gd name="connsiteY3" fmla="*/ 6889377 h 6889377"/>
              <a:gd name="connsiteX4" fmla="*/ 2321 w 6476249"/>
              <a:gd name="connsiteY4" fmla="*/ 3100 h 6889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6249" h="6889377">
                <a:moveTo>
                  <a:pt x="2321" y="3100"/>
                </a:moveTo>
                <a:lnTo>
                  <a:pt x="6476249" y="0"/>
                </a:lnTo>
                <a:lnTo>
                  <a:pt x="2499645" y="6887882"/>
                </a:lnTo>
                <a:lnTo>
                  <a:pt x="702" y="6889377"/>
                </a:lnTo>
                <a:cubicBezTo>
                  <a:pt x="-2257" y="4698721"/>
                  <a:pt x="5280" y="2193756"/>
                  <a:pt x="2321" y="3100"/>
                </a:cubicBezTo>
                <a:close/>
              </a:path>
            </a:pathLst>
          </a:custGeom>
          <a:solidFill>
            <a:schemeClr val="tx1"/>
          </a:solidFill>
          <a:ln w="12745" cap="flat">
            <a:noFill/>
            <a:prstDash val="solid"/>
            <a:miter/>
          </a:ln>
        </p:spPr>
        <p:txBody>
          <a:bodyPr rtlCol="0" anchor="ctr"/>
          <a:lstStyle/>
          <a:p>
            <a:r>
              <a:rPr lang="en-US" dirty="0"/>
              <a:t> </a:t>
            </a:r>
          </a:p>
        </p:txBody>
      </p:sp>
      <p:sp>
        <p:nvSpPr>
          <p:cNvPr id="56" name="Picture Placeholder 55">
            <a:extLst>
              <a:ext uri="{FF2B5EF4-FFF2-40B4-BE49-F238E27FC236}">
                <a16:creationId xmlns:a16="http://schemas.microsoft.com/office/drawing/2014/main" id="{EB83CE33-C10F-9EF1-A21B-E4A7246043C0}"/>
              </a:ext>
            </a:extLst>
          </p:cNvPr>
          <p:cNvSpPr>
            <a:spLocks noGrp="1"/>
          </p:cNvSpPr>
          <p:nvPr>
            <p:ph type="pic" sz="quarter" idx="34"/>
          </p:nvPr>
        </p:nvSpPr>
        <p:spPr>
          <a:xfrm>
            <a:off x="8372231" y="2921635"/>
            <a:ext cx="500062" cy="668338"/>
          </a:xfrm>
          <a:solidFill>
            <a:schemeClr val="bg1">
              <a:lumMod val="95000"/>
            </a:schemeClr>
          </a:solidFill>
        </p:spPr>
        <p:txBody>
          <a:bodyPr anchor="ctr">
            <a:normAutofit/>
          </a:bodyPr>
          <a:lstStyle>
            <a:lvl1pPr marL="11113" indent="0" algn="ctr">
              <a:buNone/>
              <a:defRPr sz="700"/>
            </a:lvl1pPr>
          </a:lstStyle>
          <a:p>
            <a:r>
              <a:rPr lang="en-US"/>
              <a:t>Click icon to add picture</a:t>
            </a:r>
            <a:endParaRPr lang="en-US" dirty="0"/>
          </a:p>
        </p:txBody>
      </p:sp>
      <p:sp>
        <p:nvSpPr>
          <p:cNvPr id="58" name="Text Placeholder 57">
            <a:extLst>
              <a:ext uri="{FF2B5EF4-FFF2-40B4-BE49-F238E27FC236}">
                <a16:creationId xmlns:a16="http://schemas.microsoft.com/office/drawing/2014/main" id="{B36AC58A-6E09-FEF1-DB8A-8ADECBA671CC}"/>
              </a:ext>
            </a:extLst>
          </p:cNvPr>
          <p:cNvSpPr>
            <a:spLocks noGrp="1"/>
          </p:cNvSpPr>
          <p:nvPr>
            <p:ph type="body" sz="quarter" idx="35" hasCustomPrompt="1"/>
          </p:nvPr>
        </p:nvSpPr>
        <p:spPr>
          <a:xfrm>
            <a:off x="8372135" y="2359008"/>
            <a:ext cx="2778618" cy="470552"/>
          </a:xfrm>
        </p:spPr>
        <p:txBody>
          <a:bodyPr>
            <a:noAutofit/>
          </a:bodyPr>
          <a:lstStyle>
            <a:lvl1pPr marL="11113" indent="0">
              <a:buNone/>
              <a:defRPr sz="1200"/>
            </a:lvl1pPr>
          </a:lstStyle>
          <a:p>
            <a:pPr lvl="0"/>
            <a:r>
              <a:rPr lang="en-US"/>
              <a:t>Event description</a:t>
            </a:r>
          </a:p>
        </p:txBody>
      </p:sp>
      <p:pic>
        <p:nvPicPr>
          <p:cNvPr id="3" name="Picture 2">
            <a:extLst>
              <a:ext uri="{FF2B5EF4-FFF2-40B4-BE49-F238E27FC236}">
                <a16:creationId xmlns:a16="http://schemas.microsoft.com/office/drawing/2014/main" id="{6E8176CB-DD1D-DA8C-4795-B481B23121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39" y="0"/>
            <a:ext cx="482600" cy="482600"/>
          </a:xfrm>
          <a:prstGeom prst="rect">
            <a:avLst/>
          </a:prstGeom>
        </p:spPr>
      </p:pic>
      <p:sp>
        <p:nvSpPr>
          <p:cNvPr id="46" name="Text Placeholder 45">
            <a:extLst>
              <a:ext uri="{FF2B5EF4-FFF2-40B4-BE49-F238E27FC236}">
                <a16:creationId xmlns:a16="http://schemas.microsoft.com/office/drawing/2014/main" id="{150327BD-2963-2749-E4E6-3401B144BF6F}"/>
              </a:ext>
            </a:extLst>
          </p:cNvPr>
          <p:cNvSpPr>
            <a:spLocks noGrp="1"/>
          </p:cNvSpPr>
          <p:nvPr>
            <p:ph type="body" sz="quarter" idx="28" hasCustomPrompt="1"/>
          </p:nvPr>
        </p:nvSpPr>
        <p:spPr>
          <a:xfrm>
            <a:off x="1268373" y="1853684"/>
            <a:ext cx="3892907" cy="401815"/>
          </a:xfrm>
        </p:spPr>
        <p:txBody>
          <a:bodyPr>
            <a:noAutofit/>
          </a:bodyPr>
          <a:lstStyle>
            <a:lvl1pPr marL="11113" indent="0">
              <a:buNone/>
              <a:defRPr sz="2000">
                <a:solidFill>
                  <a:schemeClr val="bg1"/>
                </a:solidFill>
              </a:defRPr>
            </a:lvl1pPr>
          </a:lstStyle>
          <a:p>
            <a:pPr lvl="0"/>
            <a:r>
              <a:rPr lang="en-US"/>
              <a:t>CTA #1</a:t>
            </a:r>
          </a:p>
        </p:txBody>
      </p:sp>
      <p:sp>
        <p:nvSpPr>
          <p:cNvPr id="47" name="Text Placeholder 45">
            <a:extLst>
              <a:ext uri="{FF2B5EF4-FFF2-40B4-BE49-F238E27FC236}">
                <a16:creationId xmlns:a16="http://schemas.microsoft.com/office/drawing/2014/main" id="{74261B32-6C2C-248D-5903-B52266918354}"/>
              </a:ext>
            </a:extLst>
          </p:cNvPr>
          <p:cNvSpPr>
            <a:spLocks noGrp="1"/>
          </p:cNvSpPr>
          <p:nvPr>
            <p:ph type="body" sz="quarter" idx="29" hasCustomPrompt="1"/>
          </p:nvPr>
        </p:nvSpPr>
        <p:spPr>
          <a:xfrm>
            <a:off x="1268373" y="2463284"/>
            <a:ext cx="3154643" cy="401815"/>
          </a:xfrm>
        </p:spPr>
        <p:txBody>
          <a:bodyPr>
            <a:noAutofit/>
          </a:bodyPr>
          <a:lstStyle>
            <a:lvl1pPr marL="11113" indent="0">
              <a:buNone/>
              <a:defRPr sz="2000">
                <a:solidFill>
                  <a:schemeClr val="bg1"/>
                </a:solidFill>
              </a:defRPr>
            </a:lvl1pPr>
          </a:lstStyle>
          <a:p>
            <a:pPr lvl="0"/>
            <a:r>
              <a:rPr lang="en-US"/>
              <a:t>CTA #2</a:t>
            </a:r>
          </a:p>
        </p:txBody>
      </p:sp>
      <p:sp>
        <p:nvSpPr>
          <p:cNvPr id="48" name="Text Placeholder 45">
            <a:extLst>
              <a:ext uri="{FF2B5EF4-FFF2-40B4-BE49-F238E27FC236}">
                <a16:creationId xmlns:a16="http://schemas.microsoft.com/office/drawing/2014/main" id="{344731CF-ABBE-C55C-B216-FA301CCC1F0C}"/>
              </a:ext>
            </a:extLst>
          </p:cNvPr>
          <p:cNvSpPr>
            <a:spLocks noGrp="1"/>
          </p:cNvSpPr>
          <p:nvPr>
            <p:ph type="body" sz="quarter" idx="30" hasCustomPrompt="1"/>
          </p:nvPr>
        </p:nvSpPr>
        <p:spPr>
          <a:xfrm>
            <a:off x="1268373" y="3062724"/>
            <a:ext cx="3154643" cy="401815"/>
          </a:xfrm>
        </p:spPr>
        <p:txBody>
          <a:bodyPr>
            <a:noAutofit/>
          </a:bodyPr>
          <a:lstStyle>
            <a:lvl1pPr marL="11113" indent="0">
              <a:buNone/>
              <a:defRPr sz="2000">
                <a:solidFill>
                  <a:schemeClr val="bg1"/>
                </a:solidFill>
              </a:defRPr>
            </a:lvl1pPr>
          </a:lstStyle>
          <a:p>
            <a:pPr lvl="0"/>
            <a:r>
              <a:rPr lang="en-US"/>
              <a:t>CTA #3</a:t>
            </a:r>
          </a:p>
        </p:txBody>
      </p:sp>
      <p:sp>
        <p:nvSpPr>
          <p:cNvPr id="49" name="Title 48">
            <a:extLst>
              <a:ext uri="{FF2B5EF4-FFF2-40B4-BE49-F238E27FC236}">
                <a16:creationId xmlns:a16="http://schemas.microsoft.com/office/drawing/2014/main" id="{15BB05D2-4343-6679-768A-39853D89E599}"/>
              </a:ext>
            </a:extLst>
          </p:cNvPr>
          <p:cNvSpPr>
            <a:spLocks noGrp="1"/>
          </p:cNvSpPr>
          <p:nvPr>
            <p:ph type="title" hasCustomPrompt="1"/>
          </p:nvPr>
        </p:nvSpPr>
        <p:spPr>
          <a:xfrm>
            <a:off x="777240" y="731520"/>
            <a:ext cx="4800600" cy="575155"/>
          </a:xfrm>
        </p:spPr>
        <p:txBody>
          <a:bodyPr/>
          <a:lstStyle>
            <a:lvl1pPr>
              <a:defRPr>
                <a:solidFill>
                  <a:schemeClr val="bg1"/>
                </a:solidFill>
              </a:defRPr>
            </a:lvl1pPr>
          </a:lstStyle>
          <a:p>
            <a:r>
              <a:rPr lang="en-US"/>
              <a:t>Click to Edit H1</a:t>
            </a:r>
          </a:p>
        </p:txBody>
      </p:sp>
      <p:sp>
        <p:nvSpPr>
          <p:cNvPr id="51" name="Text Placeholder 50">
            <a:extLst>
              <a:ext uri="{FF2B5EF4-FFF2-40B4-BE49-F238E27FC236}">
                <a16:creationId xmlns:a16="http://schemas.microsoft.com/office/drawing/2014/main" id="{F86D8118-011E-9C09-5CEF-D750CF7C1C0D}"/>
              </a:ext>
            </a:extLst>
          </p:cNvPr>
          <p:cNvSpPr>
            <a:spLocks noGrp="1"/>
          </p:cNvSpPr>
          <p:nvPr>
            <p:ph type="body" sz="quarter" idx="31" hasCustomPrompt="1"/>
          </p:nvPr>
        </p:nvSpPr>
        <p:spPr>
          <a:xfrm>
            <a:off x="6095980" y="1143000"/>
            <a:ext cx="5174397" cy="726387"/>
          </a:xfrm>
        </p:spPr>
        <p:txBody>
          <a:bodyPr>
            <a:noAutofit/>
          </a:bodyPr>
          <a:lstStyle>
            <a:lvl1pPr marL="11113" indent="0">
              <a:lnSpc>
                <a:spcPct val="88000"/>
              </a:lnSpc>
              <a:buNone/>
              <a:defRPr sz="2000" b="1" cap="all" baseline="0"/>
            </a:lvl1pPr>
          </a:lstStyle>
          <a:p>
            <a:pPr lvl="0"/>
            <a:r>
              <a:rPr lang="en-US"/>
              <a:t>DON’T MISS THESE</a:t>
            </a:r>
            <a:br>
              <a:rPr lang="en-US"/>
            </a:br>
            <a:r>
              <a:rPr lang="en-US"/>
              <a:t>UPCOMING WEBINARS</a:t>
            </a:r>
          </a:p>
        </p:txBody>
      </p:sp>
      <p:sp>
        <p:nvSpPr>
          <p:cNvPr id="53" name="Picture Placeholder 52">
            <a:extLst>
              <a:ext uri="{FF2B5EF4-FFF2-40B4-BE49-F238E27FC236}">
                <a16:creationId xmlns:a16="http://schemas.microsoft.com/office/drawing/2014/main" id="{DFEB2FBF-1C1B-B266-49CB-F99122ED73FB}"/>
              </a:ext>
            </a:extLst>
          </p:cNvPr>
          <p:cNvSpPr>
            <a:spLocks noGrp="1"/>
          </p:cNvSpPr>
          <p:nvPr>
            <p:ph type="pic" sz="quarter" idx="32" hasCustomPrompt="1"/>
          </p:nvPr>
        </p:nvSpPr>
        <p:spPr>
          <a:xfrm>
            <a:off x="6095980" y="2318385"/>
            <a:ext cx="2090737" cy="1738313"/>
          </a:xfrm>
          <a:solidFill>
            <a:schemeClr val="bg1">
              <a:lumMod val="95000"/>
            </a:schemeClr>
          </a:solidFill>
        </p:spPr>
        <p:txBody>
          <a:bodyPr anchor="ctr">
            <a:normAutofit/>
          </a:bodyPr>
          <a:lstStyle>
            <a:lvl1pPr marL="11113" indent="0" algn="ctr">
              <a:buNone/>
              <a:defRPr sz="1200"/>
            </a:lvl1pPr>
          </a:lstStyle>
          <a:p>
            <a:r>
              <a:rPr lang="en-US" dirty="0"/>
              <a:t>Insert 300x250</a:t>
            </a:r>
            <a:br>
              <a:rPr lang="en-US" dirty="0"/>
            </a:br>
            <a:r>
              <a:rPr lang="en-US" dirty="0"/>
              <a:t>digital ad here</a:t>
            </a:r>
          </a:p>
        </p:txBody>
      </p:sp>
      <p:sp>
        <p:nvSpPr>
          <p:cNvPr id="60" name="Text Placeholder 59">
            <a:extLst>
              <a:ext uri="{FF2B5EF4-FFF2-40B4-BE49-F238E27FC236}">
                <a16:creationId xmlns:a16="http://schemas.microsoft.com/office/drawing/2014/main" id="{E14AAEC0-BA33-71E7-3A0D-93F6FBDA5934}"/>
              </a:ext>
            </a:extLst>
          </p:cNvPr>
          <p:cNvSpPr>
            <a:spLocks noGrp="1"/>
          </p:cNvSpPr>
          <p:nvPr>
            <p:ph type="body" sz="quarter" idx="36" hasCustomPrompt="1"/>
          </p:nvPr>
        </p:nvSpPr>
        <p:spPr>
          <a:xfrm>
            <a:off x="9002944" y="2937913"/>
            <a:ext cx="2147809" cy="369167"/>
          </a:xfrm>
        </p:spPr>
        <p:txBody>
          <a:bodyPr>
            <a:noAutofit/>
          </a:bodyPr>
          <a:lstStyle>
            <a:lvl1pPr marL="11113" indent="0">
              <a:spcAft>
                <a:spcPts val="0"/>
              </a:spcAft>
              <a:buNone/>
              <a:defRPr sz="800"/>
            </a:lvl1pPr>
          </a:lstStyle>
          <a:p>
            <a:pPr lvl="0"/>
            <a:r>
              <a:rPr lang="en-US"/>
              <a:t>Name</a:t>
            </a:r>
          </a:p>
          <a:p>
            <a:pPr lvl="0"/>
            <a:r>
              <a:rPr lang="en-US"/>
              <a:t>Title, </a:t>
            </a:r>
            <a:r>
              <a:rPr lang="en-US" err="1"/>
              <a:t>etc</a:t>
            </a:r>
            <a:endParaRPr lang="en-US"/>
          </a:p>
        </p:txBody>
      </p:sp>
      <p:sp>
        <p:nvSpPr>
          <p:cNvPr id="61" name="TextBox 60">
            <a:extLst>
              <a:ext uri="{FF2B5EF4-FFF2-40B4-BE49-F238E27FC236}">
                <a16:creationId xmlns:a16="http://schemas.microsoft.com/office/drawing/2014/main" id="{7DEAD166-DCF5-607C-C09E-59C794ECDEC5}"/>
              </a:ext>
            </a:extLst>
          </p:cNvPr>
          <p:cNvSpPr txBox="1"/>
          <p:nvPr userDrawn="1"/>
        </p:nvSpPr>
        <p:spPr>
          <a:xfrm>
            <a:off x="9729543" y="3088640"/>
            <a:ext cx="0" cy="0"/>
          </a:xfrm>
          <a:prstGeom prst="rect">
            <a:avLst/>
          </a:prstGeom>
          <a:noFill/>
        </p:spPr>
        <p:txBody>
          <a:bodyPr wrap="none" lIns="0" tIns="0" rIns="0" bIns="91440" rtlCol="0">
            <a:noAutofit/>
          </a:bodyPr>
          <a:lstStyle/>
          <a:p>
            <a:pPr algn="l">
              <a:spcAft>
                <a:spcPts val="1200"/>
              </a:spcAft>
            </a:pPr>
            <a:endParaRPr lang="en-US" sz="1600" kern="600" spc="-10" dirty="0"/>
          </a:p>
        </p:txBody>
      </p:sp>
      <p:sp>
        <p:nvSpPr>
          <p:cNvPr id="62" name="Picture Placeholder 55">
            <a:extLst>
              <a:ext uri="{FF2B5EF4-FFF2-40B4-BE49-F238E27FC236}">
                <a16:creationId xmlns:a16="http://schemas.microsoft.com/office/drawing/2014/main" id="{83CA875E-C615-FDDF-352C-8999BEDB5863}"/>
              </a:ext>
            </a:extLst>
          </p:cNvPr>
          <p:cNvSpPr>
            <a:spLocks noGrp="1"/>
          </p:cNvSpPr>
          <p:nvPr>
            <p:ph type="pic" sz="quarter" idx="37"/>
          </p:nvPr>
        </p:nvSpPr>
        <p:spPr>
          <a:xfrm>
            <a:off x="9002151" y="3399155"/>
            <a:ext cx="500062" cy="668338"/>
          </a:xfrm>
          <a:solidFill>
            <a:schemeClr val="bg1">
              <a:lumMod val="95000"/>
            </a:schemeClr>
          </a:solidFill>
        </p:spPr>
        <p:txBody>
          <a:bodyPr anchor="ctr">
            <a:normAutofit/>
          </a:bodyPr>
          <a:lstStyle>
            <a:lvl1pPr marL="11113" indent="0" algn="ctr">
              <a:buNone/>
              <a:defRPr sz="700"/>
            </a:lvl1pPr>
          </a:lstStyle>
          <a:p>
            <a:r>
              <a:rPr lang="en-US"/>
              <a:t>Click icon to add picture</a:t>
            </a:r>
            <a:endParaRPr lang="en-US" dirty="0"/>
          </a:p>
        </p:txBody>
      </p:sp>
      <p:sp>
        <p:nvSpPr>
          <p:cNvPr id="63" name="Text Placeholder 59">
            <a:extLst>
              <a:ext uri="{FF2B5EF4-FFF2-40B4-BE49-F238E27FC236}">
                <a16:creationId xmlns:a16="http://schemas.microsoft.com/office/drawing/2014/main" id="{930E318E-B79E-3028-AE77-D6444045BBED}"/>
              </a:ext>
            </a:extLst>
          </p:cNvPr>
          <p:cNvSpPr>
            <a:spLocks noGrp="1"/>
          </p:cNvSpPr>
          <p:nvPr>
            <p:ph type="body" sz="quarter" idx="38" hasCustomPrompt="1"/>
          </p:nvPr>
        </p:nvSpPr>
        <p:spPr>
          <a:xfrm>
            <a:off x="9601829" y="3415433"/>
            <a:ext cx="1548924" cy="406615"/>
          </a:xfrm>
        </p:spPr>
        <p:txBody>
          <a:bodyPr>
            <a:noAutofit/>
          </a:bodyPr>
          <a:lstStyle>
            <a:lvl1pPr marL="11113" indent="0">
              <a:spcAft>
                <a:spcPts val="0"/>
              </a:spcAft>
              <a:buNone/>
              <a:defRPr sz="800"/>
            </a:lvl1pPr>
          </a:lstStyle>
          <a:p>
            <a:pPr lvl="0"/>
            <a:r>
              <a:rPr lang="en-US"/>
              <a:t>Name</a:t>
            </a:r>
          </a:p>
          <a:p>
            <a:pPr lvl="0"/>
            <a:r>
              <a:rPr lang="en-US"/>
              <a:t>Title, </a:t>
            </a:r>
            <a:r>
              <a:rPr lang="en-US" err="1"/>
              <a:t>etc</a:t>
            </a:r>
            <a:endParaRPr lang="en-US"/>
          </a:p>
        </p:txBody>
      </p:sp>
      <p:sp>
        <p:nvSpPr>
          <p:cNvPr id="64" name="Picture Placeholder 55">
            <a:extLst>
              <a:ext uri="{FF2B5EF4-FFF2-40B4-BE49-F238E27FC236}">
                <a16:creationId xmlns:a16="http://schemas.microsoft.com/office/drawing/2014/main" id="{82FC7D0F-E560-5857-A14B-89029BD0A6EC}"/>
              </a:ext>
            </a:extLst>
          </p:cNvPr>
          <p:cNvSpPr>
            <a:spLocks noGrp="1"/>
          </p:cNvSpPr>
          <p:nvPr>
            <p:ph type="pic" sz="quarter" idx="39"/>
          </p:nvPr>
        </p:nvSpPr>
        <p:spPr>
          <a:xfrm>
            <a:off x="8900551" y="4862195"/>
            <a:ext cx="500062" cy="668338"/>
          </a:xfrm>
          <a:solidFill>
            <a:schemeClr val="bg1">
              <a:lumMod val="95000"/>
            </a:schemeClr>
          </a:solidFill>
        </p:spPr>
        <p:txBody>
          <a:bodyPr anchor="ctr">
            <a:normAutofit/>
          </a:bodyPr>
          <a:lstStyle>
            <a:lvl1pPr marL="11113" indent="0" algn="ctr">
              <a:buNone/>
              <a:defRPr sz="700"/>
            </a:lvl1pPr>
          </a:lstStyle>
          <a:p>
            <a:r>
              <a:rPr lang="en-US"/>
              <a:t>Click icon to add picture</a:t>
            </a:r>
            <a:endParaRPr lang="en-US" dirty="0"/>
          </a:p>
        </p:txBody>
      </p:sp>
      <p:sp>
        <p:nvSpPr>
          <p:cNvPr id="65" name="Text Placeholder 57">
            <a:extLst>
              <a:ext uri="{FF2B5EF4-FFF2-40B4-BE49-F238E27FC236}">
                <a16:creationId xmlns:a16="http://schemas.microsoft.com/office/drawing/2014/main" id="{68ACC321-CBFB-2650-6C22-D1F0257B10C4}"/>
              </a:ext>
            </a:extLst>
          </p:cNvPr>
          <p:cNvSpPr>
            <a:spLocks noGrp="1"/>
          </p:cNvSpPr>
          <p:nvPr>
            <p:ph type="body" sz="quarter" idx="40" hasCustomPrompt="1"/>
          </p:nvPr>
        </p:nvSpPr>
        <p:spPr>
          <a:xfrm>
            <a:off x="8900455" y="4299568"/>
            <a:ext cx="2809098" cy="470552"/>
          </a:xfrm>
        </p:spPr>
        <p:txBody>
          <a:bodyPr>
            <a:noAutofit/>
          </a:bodyPr>
          <a:lstStyle>
            <a:lvl1pPr marL="11113" indent="0">
              <a:buNone/>
              <a:defRPr sz="1200"/>
            </a:lvl1pPr>
          </a:lstStyle>
          <a:p>
            <a:pPr lvl="0"/>
            <a:r>
              <a:rPr lang="en-US"/>
              <a:t>Event description</a:t>
            </a:r>
          </a:p>
        </p:txBody>
      </p:sp>
      <p:sp>
        <p:nvSpPr>
          <p:cNvPr id="67" name="Picture Placeholder 52">
            <a:extLst>
              <a:ext uri="{FF2B5EF4-FFF2-40B4-BE49-F238E27FC236}">
                <a16:creationId xmlns:a16="http://schemas.microsoft.com/office/drawing/2014/main" id="{8BC32CB0-C4A1-3D6C-40C3-6D435987C442}"/>
              </a:ext>
            </a:extLst>
          </p:cNvPr>
          <p:cNvSpPr>
            <a:spLocks noGrp="1"/>
          </p:cNvSpPr>
          <p:nvPr>
            <p:ph type="pic" sz="quarter" idx="41" hasCustomPrompt="1"/>
          </p:nvPr>
        </p:nvSpPr>
        <p:spPr>
          <a:xfrm>
            <a:off x="6624300" y="4258945"/>
            <a:ext cx="2090737" cy="1738313"/>
          </a:xfrm>
          <a:solidFill>
            <a:schemeClr val="bg1">
              <a:lumMod val="95000"/>
            </a:schemeClr>
          </a:solidFill>
        </p:spPr>
        <p:txBody>
          <a:bodyPr anchor="ctr">
            <a:normAutofit/>
          </a:bodyPr>
          <a:lstStyle>
            <a:lvl1pPr marL="11113" indent="0" algn="ctr">
              <a:buNone/>
              <a:defRPr sz="1200"/>
            </a:lvl1pPr>
          </a:lstStyle>
          <a:p>
            <a:r>
              <a:rPr lang="en-US" dirty="0"/>
              <a:t>Insert 300x250</a:t>
            </a:r>
            <a:br>
              <a:rPr lang="en-US" dirty="0"/>
            </a:br>
            <a:r>
              <a:rPr lang="en-US" dirty="0"/>
              <a:t>digital ad here</a:t>
            </a:r>
          </a:p>
        </p:txBody>
      </p:sp>
      <p:sp>
        <p:nvSpPr>
          <p:cNvPr id="68" name="Text Placeholder 59">
            <a:extLst>
              <a:ext uri="{FF2B5EF4-FFF2-40B4-BE49-F238E27FC236}">
                <a16:creationId xmlns:a16="http://schemas.microsoft.com/office/drawing/2014/main" id="{160FA49E-1CB5-1CF1-42BA-8A7C53AF3B67}"/>
              </a:ext>
            </a:extLst>
          </p:cNvPr>
          <p:cNvSpPr>
            <a:spLocks noGrp="1"/>
          </p:cNvSpPr>
          <p:nvPr>
            <p:ph type="body" sz="quarter" idx="42" hasCustomPrompt="1"/>
          </p:nvPr>
        </p:nvSpPr>
        <p:spPr>
          <a:xfrm>
            <a:off x="9522533" y="4878473"/>
            <a:ext cx="2147809" cy="377592"/>
          </a:xfrm>
        </p:spPr>
        <p:txBody>
          <a:bodyPr>
            <a:noAutofit/>
          </a:bodyPr>
          <a:lstStyle>
            <a:lvl1pPr marL="11113" indent="0">
              <a:spcAft>
                <a:spcPts val="0"/>
              </a:spcAft>
              <a:buNone/>
              <a:defRPr sz="800"/>
            </a:lvl1pPr>
          </a:lstStyle>
          <a:p>
            <a:pPr lvl="0"/>
            <a:r>
              <a:rPr lang="en-US"/>
              <a:t>Name</a:t>
            </a:r>
          </a:p>
          <a:p>
            <a:pPr lvl="0"/>
            <a:r>
              <a:rPr lang="en-US"/>
              <a:t>Title, </a:t>
            </a:r>
            <a:r>
              <a:rPr lang="en-US" err="1"/>
              <a:t>etc</a:t>
            </a:r>
            <a:endParaRPr lang="en-US"/>
          </a:p>
        </p:txBody>
      </p:sp>
      <p:sp>
        <p:nvSpPr>
          <p:cNvPr id="69" name="TextBox 68">
            <a:extLst>
              <a:ext uri="{FF2B5EF4-FFF2-40B4-BE49-F238E27FC236}">
                <a16:creationId xmlns:a16="http://schemas.microsoft.com/office/drawing/2014/main" id="{362D9880-EB2B-3F76-B5FF-3D46AFB46951}"/>
              </a:ext>
            </a:extLst>
          </p:cNvPr>
          <p:cNvSpPr txBox="1"/>
          <p:nvPr userDrawn="1"/>
        </p:nvSpPr>
        <p:spPr>
          <a:xfrm>
            <a:off x="10257863" y="5029200"/>
            <a:ext cx="0" cy="0"/>
          </a:xfrm>
          <a:prstGeom prst="rect">
            <a:avLst/>
          </a:prstGeom>
          <a:noFill/>
        </p:spPr>
        <p:txBody>
          <a:bodyPr wrap="none" lIns="0" tIns="0" rIns="0" bIns="91440" rtlCol="0">
            <a:noAutofit/>
          </a:bodyPr>
          <a:lstStyle/>
          <a:p>
            <a:pPr algn="l">
              <a:spcAft>
                <a:spcPts val="1200"/>
              </a:spcAft>
            </a:pPr>
            <a:endParaRPr lang="en-US" sz="1600" kern="600" spc="-10" dirty="0"/>
          </a:p>
        </p:txBody>
      </p:sp>
      <p:sp>
        <p:nvSpPr>
          <p:cNvPr id="70" name="Picture Placeholder 55">
            <a:extLst>
              <a:ext uri="{FF2B5EF4-FFF2-40B4-BE49-F238E27FC236}">
                <a16:creationId xmlns:a16="http://schemas.microsoft.com/office/drawing/2014/main" id="{A6E6044F-85B2-D2E8-BF73-2D1B94E78DB6}"/>
              </a:ext>
            </a:extLst>
          </p:cNvPr>
          <p:cNvSpPr>
            <a:spLocks noGrp="1"/>
          </p:cNvSpPr>
          <p:nvPr>
            <p:ph type="pic" sz="quarter" idx="43"/>
          </p:nvPr>
        </p:nvSpPr>
        <p:spPr>
          <a:xfrm>
            <a:off x="9530471" y="5364418"/>
            <a:ext cx="500062" cy="668338"/>
          </a:xfrm>
          <a:solidFill>
            <a:schemeClr val="bg1">
              <a:lumMod val="95000"/>
            </a:schemeClr>
          </a:solidFill>
        </p:spPr>
        <p:txBody>
          <a:bodyPr anchor="ctr">
            <a:normAutofit/>
          </a:bodyPr>
          <a:lstStyle>
            <a:lvl1pPr marL="11113" indent="0" algn="ctr">
              <a:buNone/>
              <a:defRPr sz="700"/>
            </a:lvl1pPr>
          </a:lstStyle>
          <a:p>
            <a:r>
              <a:rPr lang="en-US"/>
              <a:t>Click icon to add picture</a:t>
            </a:r>
            <a:endParaRPr lang="en-US" dirty="0"/>
          </a:p>
        </p:txBody>
      </p:sp>
      <p:sp>
        <p:nvSpPr>
          <p:cNvPr id="71" name="Text Placeholder 59">
            <a:extLst>
              <a:ext uri="{FF2B5EF4-FFF2-40B4-BE49-F238E27FC236}">
                <a16:creationId xmlns:a16="http://schemas.microsoft.com/office/drawing/2014/main" id="{DBDBCD3E-CBAC-6861-6C18-8F90311CF8E7}"/>
              </a:ext>
            </a:extLst>
          </p:cNvPr>
          <p:cNvSpPr>
            <a:spLocks noGrp="1"/>
          </p:cNvSpPr>
          <p:nvPr>
            <p:ph type="body" sz="quarter" idx="44" hasCustomPrompt="1"/>
          </p:nvPr>
        </p:nvSpPr>
        <p:spPr>
          <a:xfrm>
            <a:off x="10121418" y="5355993"/>
            <a:ext cx="1548924" cy="377592"/>
          </a:xfrm>
        </p:spPr>
        <p:txBody>
          <a:bodyPr>
            <a:noAutofit/>
          </a:bodyPr>
          <a:lstStyle>
            <a:lvl1pPr marL="11113" indent="0">
              <a:spcAft>
                <a:spcPts val="0"/>
              </a:spcAft>
              <a:buNone/>
              <a:defRPr sz="800"/>
            </a:lvl1pPr>
          </a:lstStyle>
          <a:p>
            <a:pPr lvl="0"/>
            <a:r>
              <a:rPr lang="en-US"/>
              <a:t>Name</a:t>
            </a:r>
          </a:p>
          <a:p>
            <a:pPr lvl="0"/>
            <a:r>
              <a:rPr lang="en-US"/>
              <a:t>Title, </a:t>
            </a:r>
            <a:r>
              <a:rPr lang="en-US" err="1"/>
              <a:t>etc</a:t>
            </a:r>
            <a:endParaRPr lang="en-US"/>
          </a:p>
        </p:txBody>
      </p:sp>
      <p:sp>
        <p:nvSpPr>
          <p:cNvPr id="73" name="Picture Placeholder 72">
            <a:extLst>
              <a:ext uri="{FF2B5EF4-FFF2-40B4-BE49-F238E27FC236}">
                <a16:creationId xmlns:a16="http://schemas.microsoft.com/office/drawing/2014/main" id="{475D8177-E710-46D4-9E18-FD856D9CC336}"/>
              </a:ext>
            </a:extLst>
          </p:cNvPr>
          <p:cNvSpPr>
            <a:spLocks noGrp="1"/>
          </p:cNvSpPr>
          <p:nvPr>
            <p:ph type="pic" sz="quarter" idx="45" hasCustomPrompt="1"/>
          </p:nvPr>
        </p:nvSpPr>
        <p:spPr>
          <a:xfrm>
            <a:off x="730954" y="1853423"/>
            <a:ext cx="402336" cy="402336"/>
          </a:xfrm>
        </p:spPr>
        <p:txBody>
          <a:bodyPr anchor="ctr">
            <a:normAutofit/>
          </a:bodyPr>
          <a:lstStyle>
            <a:lvl1pPr marL="11113" indent="0" algn="ctr">
              <a:buNone/>
              <a:defRPr sz="1200">
                <a:solidFill>
                  <a:schemeClr val="tx2"/>
                </a:solidFill>
              </a:defRPr>
            </a:lvl1pPr>
          </a:lstStyle>
          <a:p>
            <a:r>
              <a:rPr lang="en-US" dirty="0"/>
              <a:t>Icon</a:t>
            </a:r>
          </a:p>
        </p:txBody>
      </p:sp>
      <p:sp>
        <p:nvSpPr>
          <p:cNvPr id="74" name="Picture Placeholder 72">
            <a:extLst>
              <a:ext uri="{FF2B5EF4-FFF2-40B4-BE49-F238E27FC236}">
                <a16:creationId xmlns:a16="http://schemas.microsoft.com/office/drawing/2014/main" id="{078FEDB8-8F2C-FD7B-A12E-F63FE3D1EC7C}"/>
              </a:ext>
            </a:extLst>
          </p:cNvPr>
          <p:cNvSpPr>
            <a:spLocks noGrp="1"/>
          </p:cNvSpPr>
          <p:nvPr>
            <p:ph type="pic" sz="quarter" idx="46" hasCustomPrompt="1"/>
          </p:nvPr>
        </p:nvSpPr>
        <p:spPr>
          <a:xfrm>
            <a:off x="728766" y="2442882"/>
            <a:ext cx="402336" cy="402336"/>
          </a:xfrm>
        </p:spPr>
        <p:txBody>
          <a:bodyPr anchor="ctr">
            <a:normAutofit/>
          </a:bodyPr>
          <a:lstStyle>
            <a:lvl1pPr marL="11113" indent="0" algn="ctr">
              <a:buNone/>
              <a:defRPr sz="1200">
                <a:solidFill>
                  <a:schemeClr val="tx2"/>
                </a:solidFill>
              </a:defRPr>
            </a:lvl1pPr>
          </a:lstStyle>
          <a:p>
            <a:r>
              <a:rPr lang="en-US" dirty="0"/>
              <a:t>Icon</a:t>
            </a:r>
          </a:p>
        </p:txBody>
      </p:sp>
      <p:sp>
        <p:nvSpPr>
          <p:cNvPr id="75" name="Picture Placeholder 72">
            <a:extLst>
              <a:ext uri="{FF2B5EF4-FFF2-40B4-BE49-F238E27FC236}">
                <a16:creationId xmlns:a16="http://schemas.microsoft.com/office/drawing/2014/main" id="{3C2EC995-4640-0E77-4D53-E1955F934C5D}"/>
              </a:ext>
            </a:extLst>
          </p:cNvPr>
          <p:cNvSpPr>
            <a:spLocks noGrp="1"/>
          </p:cNvSpPr>
          <p:nvPr>
            <p:ph type="pic" sz="quarter" idx="47" hasCustomPrompt="1"/>
          </p:nvPr>
        </p:nvSpPr>
        <p:spPr>
          <a:xfrm>
            <a:off x="730954" y="3032162"/>
            <a:ext cx="402336" cy="402336"/>
          </a:xfrm>
        </p:spPr>
        <p:txBody>
          <a:bodyPr anchor="ctr">
            <a:normAutofit/>
          </a:bodyPr>
          <a:lstStyle>
            <a:lvl1pPr marL="11113" indent="0" algn="ctr">
              <a:buNone/>
              <a:defRPr sz="1200">
                <a:solidFill>
                  <a:schemeClr val="tx2"/>
                </a:solidFill>
              </a:defRPr>
            </a:lvl1pPr>
          </a:lstStyle>
          <a:p>
            <a:r>
              <a:rPr lang="en-US" dirty="0"/>
              <a:t>Icon</a:t>
            </a:r>
          </a:p>
        </p:txBody>
      </p:sp>
      <p:grpSp>
        <p:nvGrpSpPr>
          <p:cNvPr id="76" name="Group 75">
            <a:extLst>
              <a:ext uri="{FF2B5EF4-FFF2-40B4-BE49-F238E27FC236}">
                <a16:creationId xmlns:a16="http://schemas.microsoft.com/office/drawing/2014/main" id="{804EB258-5017-CC68-F2C0-7D1342390549}"/>
              </a:ext>
            </a:extLst>
          </p:cNvPr>
          <p:cNvGrpSpPr/>
          <p:nvPr userDrawn="1"/>
        </p:nvGrpSpPr>
        <p:grpSpPr>
          <a:xfrm>
            <a:off x="3757322" y="2342307"/>
            <a:ext cx="2007704" cy="2886483"/>
            <a:chOff x="1326264" y="-1248438"/>
            <a:chExt cx="4962387" cy="7134439"/>
          </a:xfrm>
        </p:grpSpPr>
        <p:sp>
          <p:nvSpPr>
            <p:cNvPr id="77" name="Freeform 76">
              <a:extLst>
                <a:ext uri="{FF2B5EF4-FFF2-40B4-BE49-F238E27FC236}">
                  <a16:creationId xmlns:a16="http://schemas.microsoft.com/office/drawing/2014/main" id="{AA03470E-6841-54B1-9930-0D8C84762BD9}"/>
                </a:ext>
              </a:extLst>
            </p:cNvPr>
            <p:cNvSpPr/>
            <p:nvPr/>
          </p:nvSpPr>
          <p:spPr>
            <a:xfrm flipH="1">
              <a:off x="2280214" y="1035069"/>
              <a:ext cx="2355085" cy="4850932"/>
            </a:xfrm>
            <a:custGeom>
              <a:avLst/>
              <a:gdLst>
                <a:gd name="connsiteX0" fmla="*/ 3961503 w 6662065"/>
                <a:gd name="connsiteY0" fmla="*/ 0 h 13722312"/>
                <a:gd name="connsiteX1" fmla="*/ 6662065 w 6662065"/>
                <a:gd name="connsiteY1" fmla="*/ 0 h 13722312"/>
                <a:gd name="connsiteX2" fmla="*/ 2700563 w 6662065"/>
                <a:gd name="connsiteY2" fmla="*/ 6861156 h 13722312"/>
                <a:gd name="connsiteX3" fmla="*/ 6662065 w 6662065"/>
                <a:gd name="connsiteY3" fmla="*/ 13722312 h 13722312"/>
                <a:gd name="connsiteX4" fmla="*/ 3961503 w 6662065"/>
                <a:gd name="connsiteY4" fmla="*/ 13722312 h 13722312"/>
                <a:gd name="connsiteX5" fmla="*/ 0 w 6662065"/>
                <a:gd name="connsiteY5" fmla="*/ 6861156 h 1372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2065" h="13722312">
                  <a:moveTo>
                    <a:pt x="3961503" y="0"/>
                  </a:moveTo>
                  <a:lnTo>
                    <a:pt x="6662065" y="0"/>
                  </a:lnTo>
                  <a:lnTo>
                    <a:pt x="2700563" y="6861156"/>
                  </a:lnTo>
                  <a:lnTo>
                    <a:pt x="6662065" y="13722312"/>
                  </a:lnTo>
                  <a:lnTo>
                    <a:pt x="3961503" y="13722312"/>
                  </a:lnTo>
                  <a:lnTo>
                    <a:pt x="0" y="6861156"/>
                  </a:lnTo>
                  <a:close/>
                </a:path>
              </a:pathLst>
            </a:custGeom>
            <a:solidFill>
              <a:schemeClr val="accent3">
                <a:alpha val="15314"/>
              </a:schemeClr>
            </a:solidFill>
            <a:ln w="1158" cap="flat">
              <a:noFill/>
              <a:prstDash val="solid"/>
              <a:miter/>
            </a:ln>
          </p:spPr>
          <p:txBody>
            <a:bodyPr rtlCol="0" anchor="ctr"/>
            <a:lstStyle/>
            <a:p>
              <a:endParaRPr lang="en-US" dirty="0"/>
            </a:p>
          </p:txBody>
        </p:sp>
        <p:sp>
          <p:nvSpPr>
            <p:cNvPr id="78" name="Freeform 77">
              <a:extLst>
                <a:ext uri="{FF2B5EF4-FFF2-40B4-BE49-F238E27FC236}">
                  <a16:creationId xmlns:a16="http://schemas.microsoft.com/office/drawing/2014/main" id="{D772721C-E9DE-B0B9-73A2-3644B98C17EA}"/>
                </a:ext>
              </a:extLst>
            </p:cNvPr>
            <p:cNvSpPr/>
            <p:nvPr/>
          </p:nvSpPr>
          <p:spPr>
            <a:xfrm flipH="1">
              <a:off x="3933566" y="-1248438"/>
              <a:ext cx="2355085" cy="4850932"/>
            </a:xfrm>
            <a:custGeom>
              <a:avLst/>
              <a:gdLst>
                <a:gd name="connsiteX0" fmla="*/ 3961503 w 6662065"/>
                <a:gd name="connsiteY0" fmla="*/ 0 h 13722312"/>
                <a:gd name="connsiteX1" fmla="*/ 6662065 w 6662065"/>
                <a:gd name="connsiteY1" fmla="*/ 0 h 13722312"/>
                <a:gd name="connsiteX2" fmla="*/ 2700563 w 6662065"/>
                <a:gd name="connsiteY2" fmla="*/ 6861156 h 13722312"/>
                <a:gd name="connsiteX3" fmla="*/ 6662065 w 6662065"/>
                <a:gd name="connsiteY3" fmla="*/ 13722312 h 13722312"/>
                <a:gd name="connsiteX4" fmla="*/ 3961503 w 6662065"/>
                <a:gd name="connsiteY4" fmla="*/ 13722312 h 13722312"/>
                <a:gd name="connsiteX5" fmla="*/ 0 w 6662065"/>
                <a:gd name="connsiteY5" fmla="*/ 6861156 h 1372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2065" h="13722312">
                  <a:moveTo>
                    <a:pt x="3961503" y="0"/>
                  </a:moveTo>
                  <a:lnTo>
                    <a:pt x="6662065" y="0"/>
                  </a:lnTo>
                  <a:lnTo>
                    <a:pt x="2700563" y="6861156"/>
                  </a:lnTo>
                  <a:lnTo>
                    <a:pt x="6662065" y="13722312"/>
                  </a:lnTo>
                  <a:lnTo>
                    <a:pt x="3961503" y="13722312"/>
                  </a:lnTo>
                  <a:lnTo>
                    <a:pt x="0" y="6861156"/>
                  </a:lnTo>
                  <a:close/>
                </a:path>
              </a:pathLst>
            </a:custGeom>
            <a:solidFill>
              <a:srgbClr val="FBE232"/>
            </a:solidFill>
            <a:ln w="1158" cap="flat">
              <a:noFill/>
              <a:prstDash val="solid"/>
              <a:miter/>
            </a:ln>
          </p:spPr>
          <p:txBody>
            <a:bodyPr rtlCol="0" anchor="ctr"/>
            <a:lstStyle/>
            <a:p>
              <a:endParaRPr lang="en-US" dirty="0"/>
            </a:p>
          </p:txBody>
        </p:sp>
        <p:sp>
          <p:nvSpPr>
            <p:cNvPr id="79" name="Freeform 78">
              <a:extLst>
                <a:ext uri="{FF2B5EF4-FFF2-40B4-BE49-F238E27FC236}">
                  <a16:creationId xmlns:a16="http://schemas.microsoft.com/office/drawing/2014/main" id="{904AE6AE-0575-C5A4-07F4-D0D7831B3AC0}"/>
                </a:ext>
              </a:extLst>
            </p:cNvPr>
            <p:cNvSpPr/>
            <p:nvPr/>
          </p:nvSpPr>
          <p:spPr>
            <a:xfrm flipH="1">
              <a:off x="1326264" y="1035069"/>
              <a:ext cx="2355085" cy="4850932"/>
            </a:xfrm>
            <a:custGeom>
              <a:avLst/>
              <a:gdLst>
                <a:gd name="connsiteX0" fmla="*/ 3961503 w 6662065"/>
                <a:gd name="connsiteY0" fmla="*/ 0 h 13722312"/>
                <a:gd name="connsiteX1" fmla="*/ 6662065 w 6662065"/>
                <a:gd name="connsiteY1" fmla="*/ 0 h 13722312"/>
                <a:gd name="connsiteX2" fmla="*/ 2700563 w 6662065"/>
                <a:gd name="connsiteY2" fmla="*/ 6861156 h 13722312"/>
                <a:gd name="connsiteX3" fmla="*/ 6662065 w 6662065"/>
                <a:gd name="connsiteY3" fmla="*/ 13722312 h 13722312"/>
                <a:gd name="connsiteX4" fmla="*/ 3961503 w 6662065"/>
                <a:gd name="connsiteY4" fmla="*/ 13722312 h 13722312"/>
                <a:gd name="connsiteX5" fmla="*/ 0 w 6662065"/>
                <a:gd name="connsiteY5" fmla="*/ 6861156 h 1372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2065" h="13722312">
                  <a:moveTo>
                    <a:pt x="3961503" y="0"/>
                  </a:moveTo>
                  <a:lnTo>
                    <a:pt x="6662065" y="0"/>
                  </a:lnTo>
                  <a:lnTo>
                    <a:pt x="2700563" y="6861156"/>
                  </a:lnTo>
                  <a:lnTo>
                    <a:pt x="6662065" y="13722312"/>
                  </a:lnTo>
                  <a:lnTo>
                    <a:pt x="3961503" y="13722312"/>
                  </a:lnTo>
                  <a:lnTo>
                    <a:pt x="0" y="6861156"/>
                  </a:lnTo>
                  <a:close/>
                </a:path>
              </a:pathLst>
            </a:custGeom>
            <a:solidFill>
              <a:schemeClr val="accent3">
                <a:alpha val="15314"/>
              </a:schemeClr>
            </a:solidFill>
            <a:ln w="1158" cap="flat">
              <a:noFill/>
              <a:prstDash val="solid"/>
              <a:miter/>
            </a:ln>
          </p:spPr>
          <p:txBody>
            <a:bodyPr rtlCol="0" anchor="ctr"/>
            <a:lstStyle/>
            <a:p>
              <a:endParaRPr lang="en-US" dirty="0"/>
            </a:p>
          </p:txBody>
        </p:sp>
        <p:sp>
          <p:nvSpPr>
            <p:cNvPr id="80" name="Freeform 79">
              <a:extLst>
                <a:ext uri="{FF2B5EF4-FFF2-40B4-BE49-F238E27FC236}">
                  <a16:creationId xmlns:a16="http://schemas.microsoft.com/office/drawing/2014/main" id="{760891FB-C4C6-7637-8D91-DD11CE6E406A}"/>
                </a:ext>
              </a:extLst>
            </p:cNvPr>
            <p:cNvSpPr/>
            <p:nvPr/>
          </p:nvSpPr>
          <p:spPr>
            <a:xfrm flipH="1">
              <a:off x="2987447" y="-1248438"/>
              <a:ext cx="2355086" cy="4850932"/>
            </a:xfrm>
            <a:custGeom>
              <a:avLst/>
              <a:gdLst>
                <a:gd name="connsiteX0" fmla="*/ 3961503 w 6662065"/>
                <a:gd name="connsiteY0" fmla="*/ 0 h 13722312"/>
                <a:gd name="connsiteX1" fmla="*/ 6662065 w 6662065"/>
                <a:gd name="connsiteY1" fmla="*/ 0 h 13722312"/>
                <a:gd name="connsiteX2" fmla="*/ 2700563 w 6662065"/>
                <a:gd name="connsiteY2" fmla="*/ 6861156 h 13722312"/>
                <a:gd name="connsiteX3" fmla="*/ 6662065 w 6662065"/>
                <a:gd name="connsiteY3" fmla="*/ 13722312 h 13722312"/>
                <a:gd name="connsiteX4" fmla="*/ 3961503 w 6662065"/>
                <a:gd name="connsiteY4" fmla="*/ 13722312 h 13722312"/>
                <a:gd name="connsiteX5" fmla="*/ 0 w 6662065"/>
                <a:gd name="connsiteY5" fmla="*/ 6861156 h 1372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2065" h="13722312">
                  <a:moveTo>
                    <a:pt x="3961503" y="0"/>
                  </a:moveTo>
                  <a:lnTo>
                    <a:pt x="6662065" y="0"/>
                  </a:lnTo>
                  <a:lnTo>
                    <a:pt x="2700563" y="6861156"/>
                  </a:lnTo>
                  <a:lnTo>
                    <a:pt x="6662065" y="13722312"/>
                  </a:lnTo>
                  <a:lnTo>
                    <a:pt x="3961503" y="13722312"/>
                  </a:lnTo>
                  <a:lnTo>
                    <a:pt x="0" y="6861156"/>
                  </a:lnTo>
                  <a:close/>
                </a:path>
              </a:pathLst>
            </a:custGeom>
            <a:solidFill>
              <a:schemeClr val="accent1"/>
            </a:solidFill>
            <a:ln w="1158" cap="flat">
              <a:noFill/>
              <a:prstDash val="solid"/>
              <a:miter/>
            </a:ln>
          </p:spPr>
          <p:txBody>
            <a:bodyPr rtlCol="0" anchor="ctr"/>
            <a:lstStyle/>
            <a:p>
              <a:endParaRPr lang="en-US" dirty="0"/>
            </a:p>
          </p:txBody>
        </p:sp>
      </p:grpSp>
      <p:sp>
        <p:nvSpPr>
          <p:cNvPr id="9" name="Slide Number Placeholder 8">
            <a:extLst>
              <a:ext uri="{FF2B5EF4-FFF2-40B4-BE49-F238E27FC236}">
                <a16:creationId xmlns:a16="http://schemas.microsoft.com/office/drawing/2014/main" id="{CC3E7EDC-DFAC-6242-FEB6-03040E58B6A7}"/>
              </a:ext>
            </a:extLst>
          </p:cNvPr>
          <p:cNvSpPr>
            <a:spLocks noGrp="1"/>
          </p:cNvSpPr>
          <p:nvPr>
            <p:ph type="sldNum" sz="quarter" idx="50"/>
          </p:nvPr>
        </p:nvSpPr>
        <p:spPr/>
        <p:txBody>
          <a:bodyPr/>
          <a:lstStyle/>
          <a:p>
            <a:fld id="{B03A8012-9C8A-A340-B848-62C2ABD4DCA7}" type="slidenum">
              <a:rPr lang="en-US" smtClean="0"/>
              <a:pPr/>
              <a:t>‹#›</a:t>
            </a:fld>
            <a:endParaRPr lang="en-US" dirty="0"/>
          </a:p>
        </p:txBody>
      </p:sp>
    </p:spTree>
    <p:extLst>
      <p:ext uri="{BB962C8B-B14F-4D97-AF65-F5344CB8AC3E}">
        <p14:creationId xmlns:p14="http://schemas.microsoft.com/office/powerpoint/2010/main" val="3608845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023 One Big Statistic-01">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68EB09EA-070F-66E4-02ED-18DE51EF9BC6}"/>
              </a:ext>
            </a:extLst>
          </p:cNvPr>
          <p:cNvSpPr>
            <a:spLocks noGrp="1"/>
          </p:cNvSpPr>
          <p:nvPr>
            <p:ph type="pic" sz="quarter" idx="17" hasCustomPrompt="1"/>
          </p:nvPr>
        </p:nvSpPr>
        <p:spPr>
          <a:xfrm>
            <a:off x="0" y="1905000"/>
            <a:ext cx="12192000" cy="4953000"/>
          </a:xfrm>
          <a:solidFill>
            <a:schemeClr val="bg2"/>
          </a:solidFill>
        </p:spPr>
        <p:txBody>
          <a:bodyPr anchor="b"/>
          <a:lstStyle>
            <a:lvl1pPr marL="11113" indent="0" algn="ctr">
              <a:buNone/>
              <a:defRPr>
                <a:solidFill>
                  <a:schemeClr val="bg1"/>
                </a:solidFill>
              </a:defRPr>
            </a:lvl1pPr>
          </a:lstStyle>
          <a:p>
            <a:r>
              <a:rPr lang="en-US" dirty="0"/>
              <a:t>Insert Photo here</a:t>
            </a:r>
          </a:p>
          <a:p>
            <a:endParaRPr lang="en-US" dirty="0"/>
          </a:p>
          <a:p>
            <a:endParaRPr lang="en-US" dirty="0"/>
          </a:p>
          <a:p>
            <a:endParaRPr lang="en-US" dirty="0"/>
          </a:p>
          <a:p>
            <a:endParaRPr lang="en-US" dirty="0"/>
          </a:p>
          <a:p>
            <a:endParaRPr lang="en-US" dirty="0"/>
          </a:p>
        </p:txBody>
      </p:sp>
      <p:sp>
        <p:nvSpPr>
          <p:cNvPr id="27" name="Text Placeholder 26">
            <a:extLst>
              <a:ext uri="{FF2B5EF4-FFF2-40B4-BE49-F238E27FC236}">
                <a16:creationId xmlns:a16="http://schemas.microsoft.com/office/drawing/2014/main" id="{A03632CE-333B-C599-FBFA-77B9F7EA08A2}"/>
              </a:ext>
            </a:extLst>
          </p:cNvPr>
          <p:cNvSpPr>
            <a:spLocks noGrp="1"/>
          </p:cNvSpPr>
          <p:nvPr>
            <p:ph type="body" sz="quarter" idx="20"/>
          </p:nvPr>
        </p:nvSpPr>
        <p:spPr>
          <a:xfrm>
            <a:off x="2628898" y="1910787"/>
            <a:ext cx="6934201" cy="2374900"/>
          </a:xfrm>
          <a:solidFill>
            <a:schemeClr val="tx1">
              <a:alpha val="88253"/>
            </a:schemeClr>
          </a:solidFill>
        </p:spPr>
        <p:txBody>
          <a:bodyPr/>
          <a:lstStyle>
            <a:lvl1pPr marL="11113" indent="0">
              <a:buNone/>
              <a:defRPr/>
            </a:lvl1pPr>
          </a:lstStyle>
          <a:p>
            <a:pPr lvl="0"/>
            <a:r>
              <a:rPr lang="en-US"/>
              <a:t>Click to edit Master text styles</a:t>
            </a:r>
          </a:p>
        </p:txBody>
      </p:sp>
      <p:sp>
        <p:nvSpPr>
          <p:cNvPr id="10" name="Text Placeholder 9">
            <a:extLst>
              <a:ext uri="{FF2B5EF4-FFF2-40B4-BE49-F238E27FC236}">
                <a16:creationId xmlns:a16="http://schemas.microsoft.com/office/drawing/2014/main" id="{B1F33045-A9C3-49E7-B0B8-AE45DE51D0AC}"/>
              </a:ext>
            </a:extLst>
          </p:cNvPr>
          <p:cNvSpPr>
            <a:spLocks noGrp="1"/>
          </p:cNvSpPr>
          <p:nvPr>
            <p:ph type="body" sz="quarter" idx="13" hasCustomPrompt="1"/>
          </p:nvPr>
        </p:nvSpPr>
        <p:spPr>
          <a:xfrm>
            <a:off x="777240" y="1280160"/>
            <a:ext cx="10671048" cy="376863"/>
          </a:xfrm>
          <a:prstGeom prst="rect">
            <a:avLst/>
          </a:prstGeom>
        </p:spPr>
        <p:txBody>
          <a:bodyPr>
            <a:noAutofit/>
          </a:bodyPr>
          <a:lstStyle>
            <a:lvl1pPr marL="0" indent="0">
              <a:spcBef>
                <a:spcPts val="0"/>
              </a:spcBef>
              <a:spcAft>
                <a:spcPts val="1200"/>
              </a:spcAft>
              <a:buNone/>
              <a:defRPr sz="2000">
                <a:solidFill>
                  <a:schemeClr val="accent3"/>
                </a:solidFill>
              </a:defRPr>
            </a:lvl1pPr>
          </a:lstStyle>
          <a:p>
            <a:pPr lvl="0"/>
            <a:r>
              <a:rPr lang="en-US"/>
              <a:t>Uses layout “2023 One Big Statistic-01”</a:t>
            </a:r>
          </a:p>
        </p:txBody>
      </p:sp>
      <p:sp>
        <p:nvSpPr>
          <p:cNvPr id="19" name="Title 18">
            <a:extLst>
              <a:ext uri="{FF2B5EF4-FFF2-40B4-BE49-F238E27FC236}">
                <a16:creationId xmlns:a16="http://schemas.microsoft.com/office/drawing/2014/main" id="{224301FE-B742-A245-86E6-DBBB6DD123F6}"/>
              </a:ext>
            </a:extLst>
          </p:cNvPr>
          <p:cNvSpPr>
            <a:spLocks noGrp="1"/>
          </p:cNvSpPr>
          <p:nvPr>
            <p:ph type="title" hasCustomPrompt="1"/>
          </p:nvPr>
        </p:nvSpPr>
        <p:spPr/>
        <p:txBody>
          <a:bodyPr/>
          <a:lstStyle/>
          <a:p>
            <a:r>
              <a:rPr lang="en-US"/>
              <a:t>Click to H1</a:t>
            </a:r>
          </a:p>
        </p:txBody>
      </p:sp>
      <p:sp>
        <p:nvSpPr>
          <p:cNvPr id="21" name="Text Placeholder 20">
            <a:extLst>
              <a:ext uri="{FF2B5EF4-FFF2-40B4-BE49-F238E27FC236}">
                <a16:creationId xmlns:a16="http://schemas.microsoft.com/office/drawing/2014/main" id="{8D33D9C0-1699-6E94-F3AE-960EA29707B3}"/>
              </a:ext>
            </a:extLst>
          </p:cNvPr>
          <p:cNvSpPr>
            <a:spLocks noGrp="1"/>
          </p:cNvSpPr>
          <p:nvPr>
            <p:ph type="body" sz="quarter" idx="18" hasCustomPrompt="1"/>
          </p:nvPr>
        </p:nvSpPr>
        <p:spPr>
          <a:xfrm>
            <a:off x="3200400" y="1920994"/>
            <a:ext cx="2960468" cy="2375295"/>
          </a:xfrm>
        </p:spPr>
        <p:txBody>
          <a:bodyPr anchor="ctr">
            <a:noAutofit/>
          </a:bodyPr>
          <a:lstStyle>
            <a:lvl1pPr marL="0" indent="0">
              <a:lnSpc>
                <a:spcPct val="88000"/>
              </a:lnSpc>
              <a:spcAft>
                <a:spcPts val="0"/>
              </a:spcAft>
              <a:buNone/>
              <a:defRPr sz="13800" b="1" spc="-600" baseline="0">
                <a:solidFill>
                  <a:schemeClr val="bg1"/>
                </a:solidFill>
              </a:defRPr>
            </a:lvl1pPr>
          </a:lstStyle>
          <a:p>
            <a:pPr lvl="0"/>
            <a:r>
              <a:rPr lang="en-US" b="1"/>
              <a:t>99</a:t>
            </a:r>
            <a:endParaRPr lang="en-US"/>
          </a:p>
        </p:txBody>
      </p:sp>
      <p:sp>
        <p:nvSpPr>
          <p:cNvPr id="25" name="Text Placeholder 24">
            <a:extLst>
              <a:ext uri="{FF2B5EF4-FFF2-40B4-BE49-F238E27FC236}">
                <a16:creationId xmlns:a16="http://schemas.microsoft.com/office/drawing/2014/main" id="{CB8F6852-EE39-AD85-3857-E7FD68DF78E2}"/>
              </a:ext>
            </a:extLst>
          </p:cNvPr>
          <p:cNvSpPr>
            <a:spLocks noGrp="1"/>
          </p:cNvSpPr>
          <p:nvPr>
            <p:ph type="body" sz="quarter" idx="19" hasCustomPrompt="1"/>
          </p:nvPr>
        </p:nvSpPr>
        <p:spPr>
          <a:xfrm>
            <a:off x="6138863" y="1920994"/>
            <a:ext cx="3424237" cy="2375294"/>
          </a:xfrm>
        </p:spPr>
        <p:txBody>
          <a:bodyPr anchor="ctr">
            <a:noAutofit/>
          </a:bodyPr>
          <a:lstStyle>
            <a:lvl1pPr marL="11113" indent="0">
              <a:buNone/>
              <a:defRPr sz="2800" b="1" cap="all" baseline="0">
                <a:solidFill>
                  <a:schemeClr val="bg1"/>
                </a:solidFill>
              </a:defRPr>
            </a:lvl1pPr>
          </a:lstStyle>
          <a:p>
            <a:pPr lvl="0"/>
            <a:r>
              <a:rPr lang="en-US"/>
              <a:t>OF MARKETING EXECUTIVES</a:t>
            </a:r>
            <a:br>
              <a:rPr lang="en-US"/>
            </a:br>
            <a:r>
              <a:rPr lang="en-US"/>
              <a:t>LOVE THIS SLIDE</a:t>
            </a:r>
          </a:p>
        </p:txBody>
      </p:sp>
      <p:sp>
        <p:nvSpPr>
          <p:cNvPr id="7" name="Picture Placeholder 6">
            <a:extLst>
              <a:ext uri="{FF2B5EF4-FFF2-40B4-BE49-F238E27FC236}">
                <a16:creationId xmlns:a16="http://schemas.microsoft.com/office/drawing/2014/main" id="{EB0F028B-E658-C502-7487-2F6D4BE1B46E}"/>
              </a:ext>
            </a:extLst>
          </p:cNvPr>
          <p:cNvSpPr>
            <a:spLocks noGrp="1"/>
          </p:cNvSpPr>
          <p:nvPr>
            <p:ph type="pic" sz="quarter" idx="21"/>
          </p:nvPr>
        </p:nvSpPr>
        <p:spPr>
          <a:xfrm>
            <a:off x="-5343" y="1904998"/>
            <a:ext cx="2910979" cy="4953001"/>
          </a:xfrm>
          <a:blipFill dpi="0" rotWithShape="1">
            <a:blip r:embed="rId2">
              <a:extLst>
                <a:ext uri="{96DAC541-7B7A-43D3-8B79-37D633B846F1}">
                  <asvg:svgBlip xmlns:asvg="http://schemas.microsoft.com/office/drawing/2016/SVG/main" r:embed="rId3"/>
                </a:ext>
              </a:extLst>
            </a:blip>
            <a:srcRect/>
            <a:stretch>
              <a:fillRect l="-50000" t="-48000" b="-5000"/>
            </a:stretch>
          </a:blipFill>
        </p:spPr>
        <p:txBody>
          <a:bodyPr bIns="182880" anchor="b">
            <a:normAutofit/>
          </a:bodyPr>
          <a:lstStyle>
            <a:lvl1pPr marL="11113" indent="0" algn="ctr">
              <a:buNone/>
              <a:defRPr sz="700" b="1">
                <a:solidFill>
                  <a:schemeClr val="bg2">
                    <a:lumMod val="90000"/>
                  </a:schemeClr>
                </a:solidFill>
              </a:defRPr>
            </a:lvl1pPr>
          </a:lstStyle>
          <a:p>
            <a:r>
              <a:rPr lang="en-US"/>
              <a:t>Click icon to add picture</a:t>
            </a:r>
            <a:endParaRPr lang="en-US" dirty="0"/>
          </a:p>
        </p:txBody>
      </p:sp>
      <p:pic>
        <p:nvPicPr>
          <p:cNvPr id="2" name="Picture 1">
            <a:extLst>
              <a:ext uri="{FF2B5EF4-FFF2-40B4-BE49-F238E27FC236}">
                <a16:creationId xmlns:a16="http://schemas.microsoft.com/office/drawing/2014/main" id="{4D02E78E-E521-07F5-5B9E-1CC634A5181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7239" y="0"/>
            <a:ext cx="402632" cy="402632"/>
          </a:xfrm>
          <a:prstGeom prst="rect">
            <a:avLst/>
          </a:prstGeom>
        </p:spPr>
      </p:pic>
      <p:sp>
        <p:nvSpPr>
          <p:cNvPr id="5" name="Slide Number Placeholder 4">
            <a:extLst>
              <a:ext uri="{FF2B5EF4-FFF2-40B4-BE49-F238E27FC236}">
                <a16:creationId xmlns:a16="http://schemas.microsoft.com/office/drawing/2014/main" id="{13CA07D9-604D-D248-E40D-41314BEEF212}"/>
              </a:ext>
            </a:extLst>
          </p:cNvPr>
          <p:cNvSpPr>
            <a:spLocks noGrp="1"/>
          </p:cNvSpPr>
          <p:nvPr>
            <p:ph type="sldNum" sz="quarter" idx="24"/>
          </p:nvPr>
        </p:nvSpPr>
        <p:spPr/>
        <p:txBody>
          <a:bodyPr/>
          <a:lstStyle/>
          <a:p>
            <a:fld id="{B03A8012-9C8A-A340-B848-62C2ABD4DCA7}" type="slidenum">
              <a:rPr lang="en-US" smtClean="0"/>
              <a:pPr/>
              <a:t>‹#›</a:t>
            </a:fld>
            <a:endParaRPr lang="en-US" dirty="0"/>
          </a:p>
        </p:txBody>
      </p:sp>
    </p:spTree>
    <p:extLst>
      <p:ext uri="{BB962C8B-B14F-4D97-AF65-F5344CB8AC3E}">
        <p14:creationId xmlns:p14="http://schemas.microsoft.com/office/powerpoint/2010/main" val="143210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44">
          <p15:clr>
            <a:srgbClr val="FBAE40"/>
          </p15:clr>
        </p15:guide>
        <p15:guide id="4" pos="393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023 One Big Statistic full bleed photo">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68EB09EA-070F-66E4-02ED-18DE51EF9BC6}"/>
              </a:ext>
            </a:extLst>
          </p:cNvPr>
          <p:cNvSpPr>
            <a:spLocks noGrp="1"/>
          </p:cNvSpPr>
          <p:nvPr>
            <p:ph type="pic" sz="quarter" idx="17" hasCustomPrompt="1"/>
          </p:nvPr>
        </p:nvSpPr>
        <p:spPr>
          <a:xfrm>
            <a:off x="0" y="0"/>
            <a:ext cx="12192000" cy="6858000"/>
          </a:xfrm>
          <a:solidFill>
            <a:schemeClr val="bg2"/>
          </a:solidFill>
        </p:spPr>
        <p:txBody>
          <a:bodyPr anchor="b"/>
          <a:lstStyle>
            <a:lvl1pPr marL="11113" indent="0" algn="ctr">
              <a:buNone/>
              <a:defRPr>
                <a:solidFill>
                  <a:schemeClr val="bg1"/>
                </a:solidFill>
              </a:defRPr>
            </a:lvl1pPr>
          </a:lstStyle>
          <a:p>
            <a:r>
              <a:rPr lang="en-US" dirty="0"/>
              <a:t>Insert Full-Page Photo here</a:t>
            </a:r>
          </a:p>
          <a:p>
            <a:endParaRPr lang="en-US" dirty="0"/>
          </a:p>
          <a:p>
            <a:endParaRPr lang="en-US" dirty="0"/>
          </a:p>
          <a:p>
            <a:endParaRPr lang="en-US" dirty="0"/>
          </a:p>
          <a:p>
            <a:endParaRPr lang="en-US" dirty="0"/>
          </a:p>
          <a:p>
            <a:endParaRPr lang="en-US" dirty="0"/>
          </a:p>
        </p:txBody>
      </p:sp>
      <p:sp>
        <p:nvSpPr>
          <p:cNvPr id="27" name="Text Placeholder 26">
            <a:extLst>
              <a:ext uri="{FF2B5EF4-FFF2-40B4-BE49-F238E27FC236}">
                <a16:creationId xmlns:a16="http://schemas.microsoft.com/office/drawing/2014/main" id="{A03632CE-333B-C599-FBFA-77B9F7EA08A2}"/>
              </a:ext>
            </a:extLst>
          </p:cNvPr>
          <p:cNvSpPr>
            <a:spLocks noGrp="1"/>
          </p:cNvSpPr>
          <p:nvPr>
            <p:ph type="body" sz="quarter" idx="20"/>
          </p:nvPr>
        </p:nvSpPr>
        <p:spPr>
          <a:xfrm>
            <a:off x="4495800" y="1910787"/>
            <a:ext cx="7696200" cy="2374900"/>
          </a:xfrm>
          <a:solidFill>
            <a:schemeClr val="tx1">
              <a:alpha val="88253"/>
            </a:schemeClr>
          </a:solidFill>
        </p:spPr>
        <p:txBody>
          <a:bodyPr/>
          <a:lstStyle>
            <a:lvl1pPr marL="11113" indent="0">
              <a:buNone/>
              <a:defRPr/>
            </a:lvl1pPr>
          </a:lstStyle>
          <a:p>
            <a:pPr lvl="0"/>
            <a:r>
              <a:rPr lang="en-US"/>
              <a:t>Click to edit Master text styles</a:t>
            </a:r>
          </a:p>
        </p:txBody>
      </p:sp>
      <p:sp>
        <p:nvSpPr>
          <p:cNvPr id="21" name="Text Placeholder 20">
            <a:extLst>
              <a:ext uri="{FF2B5EF4-FFF2-40B4-BE49-F238E27FC236}">
                <a16:creationId xmlns:a16="http://schemas.microsoft.com/office/drawing/2014/main" id="{8D33D9C0-1699-6E94-F3AE-960EA29707B3}"/>
              </a:ext>
            </a:extLst>
          </p:cNvPr>
          <p:cNvSpPr>
            <a:spLocks noGrp="1"/>
          </p:cNvSpPr>
          <p:nvPr>
            <p:ph type="body" sz="quarter" idx="18" hasCustomPrompt="1"/>
          </p:nvPr>
        </p:nvSpPr>
        <p:spPr>
          <a:xfrm>
            <a:off x="5067302" y="1920994"/>
            <a:ext cx="3424236" cy="2375295"/>
          </a:xfrm>
        </p:spPr>
        <p:txBody>
          <a:bodyPr anchor="ctr">
            <a:noAutofit/>
          </a:bodyPr>
          <a:lstStyle>
            <a:lvl1pPr marL="0" indent="0">
              <a:lnSpc>
                <a:spcPct val="88000"/>
              </a:lnSpc>
              <a:spcAft>
                <a:spcPts val="0"/>
              </a:spcAft>
              <a:buNone/>
              <a:defRPr sz="13800" b="0" spc="-600" baseline="0">
                <a:solidFill>
                  <a:schemeClr val="bg1"/>
                </a:solidFill>
              </a:defRPr>
            </a:lvl1pPr>
          </a:lstStyle>
          <a:p>
            <a:pPr lvl="0"/>
            <a:r>
              <a:rPr lang="en-US" b="1"/>
              <a:t>99%</a:t>
            </a:r>
            <a:endParaRPr lang="en-US"/>
          </a:p>
        </p:txBody>
      </p:sp>
      <p:sp>
        <p:nvSpPr>
          <p:cNvPr id="25" name="Text Placeholder 24">
            <a:extLst>
              <a:ext uri="{FF2B5EF4-FFF2-40B4-BE49-F238E27FC236}">
                <a16:creationId xmlns:a16="http://schemas.microsoft.com/office/drawing/2014/main" id="{CB8F6852-EE39-AD85-3857-E7FD68DF78E2}"/>
              </a:ext>
            </a:extLst>
          </p:cNvPr>
          <p:cNvSpPr>
            <a:spLocks noGrp="1"/>
          </p:cNvSpPr>
          <p:nvPr>
            <p:ph type="body" sz="quarter" idx="19" hasCustomPrompt="1"/>
          </p:nvPr>
        </p:nvSpPr>
        <p:spPr>
          <a:xfrm>
            <a:off x="8491538" y="1920994"/>
            <a:ext cx="3095942" cy="2375294"/>
          </a:xfrm>
        </p:spPr>
        <p:txBody>
          <a:bodyPr anchor="ctr">
            <a:noAutofit/>
          </a:bodyPr>
          <a:lstStyle>
            <a:lvl1pPr marL="11113" indent="0">
              <a:lnSpc>
                <a:spcPct val="90000"/>
              </a:lnSpc>
              <a:spcAft>
                <a:spcPts val="0"/>
              </a:spcAft>
              <a:buNone/>
              <a:defRPr sz="2800" b="1" cap="all" baseline="0">
                <a:solidFill>
                  <a:schemeClr val="bg1"/>
                </a:solidFill>
              </a:defRPr>
            </a:lvl1pPr>
          </a:lstStyle>
          <a:p>
            <a:pPr lvl="0"/>
            <a:r>
              <a:rPr lang="en-US"/>
              <a:t>Lorem Ipsum</a:t>
            </a:r>
          </a:p>
          <a:p>
            <a:pPr lvl="0"/>
            <a:r>
              <a:rPr lang="en-US"/>
              <a:t>Dolor Sit</a:t>
            </a:r>
          </a:p>
        </p:txBody>
      </p:sp>
      <p:sp>
        <p:nvSpPr>
          <p:cNvPr id="5" name="Picture Placeholder 6">
            <a:extLst>
              <a:ext uri="{FF2B5EF4-FFF2-40B4-BE49-F238E27FC236}">
                <a16:creationId xmlns:a16="http://schemas.microsoft.com/office/drawing/2014/main" id="{81E41F41-528B-4524-9CD7-0BB5A1EA9FED}"/>
              </a:ext>
            </a:extLst>
          </p:cNvPr>
          <p:cNvSpPr>
            <a:spLocks noGrp="1"/>
          </p:cNvSpPr>
          <p:nvPr>
            <p:ph type="pic" sz="quarter" idx="21" hasCustomPrompt="1"/>
          </p:nvPr>
        </p:nvSpPr>
        <p:spPr>
          <a:xfrm>
            <a:off x="-5343" y="-1"/>
            <a:ext cx="4310647" cy="6858000"/>
          </a:xfrm>
          <a:blipFill dpi="0" rotWithShape="1">
            <a:blip r:embed="rId2">
              <a:extLst>
                <a:ext uri="{96DAC541-7B7A-43D3-8B79-37D633B846F1}">
                  <asvg:svgBlip xmlns:asvg="http://schemas.microsoft.com/office/drawing/2016/SVG/main" r:embed="rId3"/>
                </a:ext>
              </a:extLst>
            </a:blip>
            <a:srcRect/>
            <a:stretch>
              <a:fillRect l="-50000" t="-39000" b="-25000"/>
            </a:stretch>
          </a:blipFill>
        </p:spPr>
        <p:txBody>
          <a:bodyPr bIns="182880" anchor="b">
            <a:normAutofit/>
          </a:bodyPr>
          <a:lstStyle>
            <a:lvl1pPr marL="11113" indent="0" algn="ctr">
              <a:buNone/>
              <a:defRPr sz="700" b="1">
                <a:solidFill>
                  <a:schemeClr val="bg2">
                    <a:lumMod val="90000"/>
                  </a:schemeClr>
                </a:solidFill>
              </a:defRPr>
            </a:lvl1pPr>
          </a:lstStyle>
          <a:p>
            <a:r>
              <a:rPr lang="en-US" dirty="0"/>
              <a:t> </a:t>
            </a:r>
          </a:p>
        </p:txBody>
      </p:sp>
      <p:pic>
        <p:nvPicPr>
          <p:cNvPr id="2" name="Picture 1">
            <a:extLst>
              <a:ext uri="{FF2B5EF4-FFF2-40B4-BE49-F238E27FC236}">
                <a16:creationId xmlns:a16="http://schemas.microsoft.com/office/drawing/2014/main" id="{E8B567A5-1BB3-6EBE-0150-4DD628BA85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7239" y="0"/>
            <a:ext cx="402632" cy="402632"/>
          </a:xfrm>
          <a:prstGeom prst="rect">
            <a:avLst/>
          </a:prstGeom>
        </p:spPr>
      </p:pic>
      <p:sp>
        <p:nvSpPr>
          <p:cNvPr id="6" name="Slide Number Placeholder 5">
            <a:extLst>
              <a:ext uri="{FF2B5EF4-FFF2-40B4-BE49-F238E27FC236}">
                <a16:creationId xmlns:a16="http://schemas.microsoft.com/office/drawing/2014/main" id="{66870680-488A-70E1-A38D-92237A0D0D7B}"/>
              </a:ext>
            </a:extLst>
          </p:cNvPr>
          <p:cNvSpPr>
            <a:spLocks noGrp="1"/>
          </p:cNvSpPr>
          <p:nvPr>
            <p:ph type="sldNum" sz="quarter" idx="24"/>
          </p:nvPr>
        </p:nvSpPr>
        <p:spPr/>
        <p:txBody>
          <a:bodyPr/>
          <a:lstStyle/>
          <a:p>
            <a:fld id="{B03A8012-9C8A-A340-B848-62C2ABD4DCA7}" type="slidenum">
              <a:rPr lang="en-US" smtClean="0"/>
              <a:pPr/>
              <a:t>‹#›</a:t>
            </a:fld>
            <a:endParaRPr lang="en-US" dirty="0"/>
          </a:p>
        </p:txBody>
      </p:sp>
    </p:spTree>
    <p:extLst>
      <p:ext uri="{BB962C8B-B14F-4D97-AF65-F5344CB8AC3E}">
        <p14:creationId xmlns:p14="http://schemas.microsoft.com/office/powerpoint/2010/main" val="178681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44">
          <p15:clr>
            <a:srgbClr val="FBAE40"/>
          </p15:clr>
        </p15:guide>
        <p15:guide id="4" pos="3936">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64B902-4F10-F5AB-4201-7C6BBB4199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2"/>
            <a:ext cx="12192001" cy="6858001"/>
          </a:xfrm>
          <a:prstGeom prst="rect">
            <a:avLst/>
          </a:prstGeom>
        </p:spPr>
      </p:pic>
      <p:pic>
        <p:nvPicPr>
          <p:cNvPr id="6" name="Graphic 5">
            <a:extLst>
              <a:ext uri="{FF2B5EF4-FFF2-40B4-BE49-F238E27FC236}">
                <a16:creationId xmlns:a16="http://schemas.microsoft.com/office/drawing/2014/main" id="{D6F6EA0F-0D3A-93FE-EC54-04A579FE35FF}"/>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7062" t="2306"/>
          <a:stretch/>
        </p:blipFill>
        <p:spPr>
          <a:xfrm>
            <a:off x="-2" y="-1"/>
            <a:ext cx="2910981" cy="6787075"/>
          </a:xfrm>
          <a:prstGeom prst="rect">
            <a:avLst/>
          </a:prstGeom>
        </p:spPr>
      </p:pic>
      <p:pic>
        <p:nvPicPr>
          <p:cNvPr id="9" name="Graphic 8">
            <a:extLst>
              <a:ext uri="{FF2B5EF4-FFF2-40B4-BE49-F238E27FC236}">
                <a16:creationId xmlns:a16="http://schemas.microsoft.com/office/drawing/2014/main" id="{B8E54145-55CA-E6E6-8356-47257C1BF42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417285" y="2990242"/>
            <a:ext cx="2050048" cy="358758"/>
          </a:xfrm>
          <a:prstGeom prst="rect">
            <a:avLst/>
          </a:prstGeom>
        </p:spPr>
      </p:pic>
      <p:sp>
        <p:nvSpPr>
          <p:cNvPr id="4" name="Slide Number Placeholder 3">
            <a:extLst>
              <a:ext uri="{FF2B5EF4-FFF2-40B4-BE49-F238E27FC236}">
                <a16:creationId xmlns:a16="http://schemas.microsoft.com/office/drawing/2014/main" id="{E8C11F8F-4831-F53C-0A5E-01D8E52FAEE9}"/>
              </a:ext>
            </a:extLst>
          </p:cNvPr>
          <p:cNvSpPr>
            <a:spLocks noGrp="1"/>
          </p:cNvSpPr>
          <p:nvPr>
            <p:ph type="sldNum" sz="quarter" idx="12"/>
          </p:nvPr>
        </p:nvSpPr>
        <p:spPr/>
        <p:txBody>
          <a:bodyPr/>
          <a:lstStyle/>
          <a:p>
            <a:fld id="{B03A8012-9C8A-A340-B848-62C2ABD4DCA7}" type="slidenum">
              <a:rPr lang="en-US" smtClean="0"/>
              <a:pPr/>
              <a:t>‹#›</a:t>
            </a:fld>
            <a:endParaRPr lang="en-US" dirty="0"/>
          </a:p>
        </p:txBody>
      </p:sp>
    </p:spTree>
    <p:extLst>
      <p:ext uri="{BB962C8B-B14F-4D97-AF65-F5344CB8AC3E}">
        <p14:creationId xmlns:p14="http://schemas.microsoft.com/office/powerpoint/2010/main" val="3520172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023 left sidebar with quote, 3 columns, yellow">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8EB6A0-1B7B-E4EE-8248-7592531EED6A}"/>
              </a:ext>
            </a:extLst>
          </p:cNvPr>
          <p:cNvSpPr/>
          <p:nvPr userDrawn="1"/>
        </p:nvSpPr>
        <p:spPr>
          <a:xfrm>
            <a:off x="0" y="-1"/>
            <a:ext cx="3232749" cy="6858000"/>
          </a:xfrm>
          <a:prstGeom prst="rect">
            <a:avLst/>
          </a:prstGeom>
          <a:solidFill>
            <a:srgbClr val="FBE232"/>
          </a:solidFill>
          <a:ln>
            <a:no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dirty="0"/>
          </a:p>
        </p:txBody>
      </p:sp>
      <p:sp>
        <p:nvSpPr>
          <p:cNvPr id="11" name="TextBox 10">
            <a:extLst>
              <a:ext uri="{FF2B5EF4-FFF2-40B4-BE49-F238E27FC236}">
                <a16:creationId xmlns:a16="http://schemas.microsoft.com/office/drawing/2014/main" id="{365B377A-CB3D-BD18-9987-79643544C2F7}"/>
              </a:ext>
            </a:extLst>
          </p:cNvPr>
          <p:cNvSpPr txBox="1"/>
          <p:nvPr userDrawn="1"/>
        </p:nvSpPr>
        <p:spPr>
          <a:xfrm>
            <a:off x="13473113" y="7729538"/>
            <a:ext cx="0" cy="0"/>
          </a:xfrm>
          <a:prstGeom prst="rect">
            <a:avLst/>
          </a:prstGeom>
          <a:noFill/>
        </p:spPr>
        <p:txBody>
          <a:bodyPr wrap="none" lIns="0" tIns="0" rIns="0" bIns="914400" rtlCol="0">
            <a:noAutofit/>
          </a:bodyPr>
          <a:lstStyle/>
          <a:p>
            <a:pPr algn="l">
              <a:spcAft>
                <a:spcPts val="1200"/>
              </a:spcAft>
            </a:pPr>
            <a:endParaRPr lang="en-US" sz="1600" kern="600" spc="-10" dirty="0"/>
          </a:p>
        </p:txBody>
      </p:sp>
      <p:sp>
        <p:nvSpPr>
          <p:cNvPr id="20" name="Title 19">
            <a:extLst>
              <a:ext uri="{FF2B5EF4-FFF2-40B4-BE49-F238E27FC236}">
                <a16:creationId xmlns:a16="http://schemas.microsoft.com/office/drawing/2014/main" id="{D7184798-2E16-CC8B-E851-D76E8593B9B1}"/>
              </a:ext>
            </a:extLst>
          </p:cNvPr>
          <p:cNvSpPr>
            <a:spLocks noGrp="1"/>
          </p:cNvSpPr>
          <p:nvPr>
            <p:ph type="title" hasCustomPrompt="1"/>
          </p:nvPr>
        </p:nvSpPr>
        <p:spPr>
          <a:xfrm>
            <a:off x="3556000" y="576072"/>
            <a:ext cx="7858760" cy="329184"/>
          </a:xfrm>
        </p:spPr>
        <p:txBody>
          <a:bodyPr/>
          <a:lstStyle>
            <a:lvl1pPr>
              <a:defRPr sz="3000"/>
            </a:lvl1pPr>
          </a:lstStyle>
          <a:p>
            <a:r>
              <a:rPr lang="en-US"/>
              <a:t>Click to Edit H1</a:t>
            </a:r>
          </a:p>
        </p:txBody>
      </p:sp>
      <p:sp>
        <p:nvSpPr>
          <p:cNvPr id="21" name="Text Placeholder 9">
            <a:extLst>
              <a:ext uri="{FF2B5EF4-FFF2-40B4-BE49-F238E27FC236}">
                <a16:creationId xmlns:a16="http://schemas.microsoft.com/office/drawing/2014/main" id="{50B26EAF-D929-D0AC-A69B-E041999EFB94}"/>
              </a:ext>
            </a:extLst>
          </p:cNvPr>
          <p:cNvSpPr>
            <a:spLocks noGrp="1"/>
          </p:cNvSpPr>
          <p:nvPr>
            <p:ph type="body" sz="quarter" idx="13" hasCustomPrompt="1"/>
          </p:nvPr>
        </p:nvSpPr>
        <p:spPr>
          <a:xfrm>
            <a:off x="3556000" y="1005840"/>
            <a:ext cx="7892288" cy="376863"/>
          </a:xfrm>
          <a:prstGeom prst="rect">
            <a:avLst/>
          </a:prstGeom>
        </p:spPr>
        <p:txBody>
          <a:bodyPr>
            <a:noAutofit/>
          </a:bodyPr>
          <a:lstStyle>
            <a:lvl1pPr marL="0" indent="0">
              <a:spcBef>
                <a:spcPts val="0"/>
              </a:spcBef>
              <a:spcAft>
                <a:spcPts val="1200"/>
              </a:spcAft>
              <a:buNone/>
              <a:defRPr sz="1800">
                <a:solidFill>
                  <a:schemeClr val="accent3"/>
                </a:solidFill>
              </a:defRPr>
            </a:lvl1pPr>
          </a:lstStyle>
          <a:p>
            <a:pPr lvl="0"/>
            <a:r>
              <a:rPr lang="en-US"/>
              <a:t>Uses layout “2023 left sidebar with quote, 3 columns, yellow”</a:t>
            </a:r>
          </a:p>
        </p:txBody>
      </p:sp>
      <p:sp>
        <p:nvSpPr>
          <p:cNvPr id="35" name="Text Placeholder 24">
            <a:extLst>
              <a:ext uri="{FF2B5EF4-FFF2-40B4-BE49-F238E27FC236}">
                <a16:creationId xmlns:a16="http://schemas.microsoft.com/office/drawing/2014/main" id="{6DB4CBA4-C805-A029-E1DE-FA827323AEA8}"/>
              </a:ext>
            </a:extLst>
          </p:cNvPr>
          <p:cNvSpPr>
            <a:spLocks noGrp="1"/>
          </p:cNvSpPr>
          <p:nvPr>
            <p:ph type="body" sz="quarter" idx="16" hasCustomPrompt="1"/>
          </p:nvPr>
        </p:nvSpPr>
        <p:spPr>
          <a:xfrm>
            <a:off x="9163424" y="3208140"/>
            <a:ext cx="2286000" cy="830580"/>
          </a:xfrm>
        </p:spPr>
        <p:txBody>
          <a:bodyPr>
            <a:noAutofit/>
          </a:bodyPr>
          <a:lstStyle>
            <a:lvl1pPr marL="0" indent="0">
              <a:spcBef>
                <a:spcPts val="0"/>
              </a:spcBef>
              <a:spcAft>
                <a:spcPts val="1200"/>
              </a:spcAft>
              <a:buNone/>
              <a:defRPr b="1"/>
            </a:lvl1pPr>
            <a:lvl5pPr marL="342900" indent="-342900">
              <a:buFont typeface="Arial" panose="020B0604020202020204" pitchFamily="34" charset="0"/>
              <a:buChar char="•"/>
              <a:defRPr/>
            </a:lvl5pPr>
          </a:lstStyle>
          <a:p>
            <a:pPr lvl="0"/>
            <a:r>
              <a:rPr lang="en-US" b="1"/>
              <a:t>Heading</a:t>
            </a:r>
            <a:endParaRPr lang="en-US"/>
          </a:p>
        </p:txBody>
      </p:sp>
      <p:sp>
        <p:nvSpPr>
          <p:cNvPr id="37" name="Rectangle 36">
            <a:extLst>
              <a:ext uri="{FF2B5EF4-FFF2-40B4-BE49-F238E27FC236}">
                <a16:creationId xmlns:a16="http://schemas.microsoft.com/office/drawing/2014/main" id="{36C77C04-B02F-0943-8A11-D57804DD3163}"/>
              </a:ext>
            </a:extLst>
          </p:cNvPr>
          <p:cNvSpPr/>
          <p:nvPr userDrawn="1"/>
        </p:nvSpPr>
        <p:spPr>
          <a:xfrm>
            <a:off x="3556000" y="3029069"/>
            <a:ext cx="2286000" cy="4572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dirty="0"/>
          </a:p>
        </p:txBody>
      </p:sp>
      <p:sp>
        <p:nvSpPr>
          <p:cNvPr id="39" name="Rectangle 38">
            <a:extLst>
              <a:ext uri="{FF2B5EF4-FFF2-40B4-BE49-F238E27FC236}">
                <a16:creationId xmlns:a16="http://schemas.microsoft.com/office/drawing/2014/main" id="{C51E9123-4C72-1062-73C5-032F5A61B056}"/>
              </a:ext>
            </a:extLst>
          </p:cNvPr>
          <p:cNvSpPr/>
          <p:nvPr userDrawn="1"/>
        </p:nvSpPr>
        <p:spPr>
          <a:xfrm>
            <a:off x="6350000" y="3029069"/>
            <a:ext cx="2286000" cy="4572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dirty="0"/>
          </a:p>
        </p:txBody>
      </p:sp>
      <p:sp>
        <p:nvSpPr>
          <p:cNvPr id="40" name="Rectangle 39">
            <a:extLst>
              <a:ext uri="{FF2B5EF4-FFF2-40B4-BE49-F238E27FC236}">
                <a16:creationId xmlns:a16="http://schemas.microsoft.com/office/drawing/2014/main" id="{A8010322-CFC7-3F74-1702-B79AD312B398}"/>
              </a:ext>
            </a:extLst>
          </p:cNvPr>
          <p:cNvSpPr/>
          <p:nvPr userDrawn="1"/>
        </p:nvSpPr>
        <p:spPr>
          <a:xfrm>
            <a:off x="9144000" y="3029069"/>
            <a:ext cx="2286000" cy="4572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dirty="0"/>
          </a:p>
        </p:txBody>
      </p:sp>
      <p:sp>
        <p:nvSpPr>
          <p:cNvPr id="43" name="Text Placeholder 24">
            <a:extLst>
              <a:ext uri="{FF2B5EF4-FFF2-40B4-BE49-F238E27FC236}">
                <a16:creationId xmlns:a16="http://schemas.microsoft.com/office/drawing/2014/main" id="{FB6A69C0-84DD-8572-49D1-49598C1E4E1D}"/>
              </a:ext>
            </a:extLst>
          </p:cNvPr>
          <p:cNvSpPr>
            <a:spLocks noGrp="1"/>
          </p:cNvSpPr>
          <p:nvPr>
            <p:ph type="body" sz="quarter" idx="14" hasCustomPrompt="1"/>
          </p:nvPr>
        </p:nvSpPr>
        <p:spPr>
          <a:xfrm>
            <a:off x="3556000" y="3208140"/>
            <a:ext cx="2286000" cy="830580"/>
          </a:xfrm>
        </p:spPr>
        <p:txBody>
          <a:bodyPr>
            <a:noAutofit/>
          </a:bodyPr>
          <a:lstStyle>
            <a:lvl1pPr marL="0" indent="0">
              <a:spcBef>
                <a:spcPts val="0"/>
              </a:spcBef>
              <a:spcAft>
                <a:spcPts val="1200"/>
              </a:spcAft>
              <a:buNone/>
              <a:defRPr b="1"/>
            </a:lvl1pPr>
            <a:lvl5pPr marL="342900" indent="-342900">
              <a:buFont typeface="Arial" panose="020B0604020202020204" pitchFamily="34" charset="0"/>
              <a:buChar char="•"/>
              <a:defRPr/>
            </a:lvl5pPr>
          </a:lstStyle>
          <a:p>
            <a:pPr lvl="0"/>
            <a:r>
              <a:rPr lang="en-US" b="1"/>
              <a:t>Heading</a:t>
            </a:r>
            <a:endParaRPr lang="en-US"/>
          </a:p>
        </p:txBody>
      </p:sp>
      <p:sp>
        <p:nvSpPr>
          <p:cNvPr id="44" name="Text Placeholder 24">
            <a:extLst>
              <a:ext uri="{FF2B5EF4-FFF2-40B4-BE49-F238E27FC236}">
                <a16:creationId xmlns:a16="http://schemas.microsoft.com/office/drawing/2014/main" id="{D7F28623-C37E-5AEE-9371-0DAB024855E4}"/>
              </a:ext>
            </a:extLst>
          </p:cNvPr>
          <p:cNvSpPr>
            <a:spLocks noGrp="1"/>
          </p:cNvSpPr>
          <p:nvPr>
            <p:ph type="body" sz="quarter" idx="15" hasCustomPrompt="1"/>
          </p:nvPr>
        </p:nvSpPr>
        <p:spPr>
          <a:xfrm>
            <a:off x="6339541" y="3208140"/>
            <a:ext cx="2286000" cy="830580"/>
          </a:xfrm>
        </p:spPr>
        <p:txBody>
          <a:bodyPr>
            <a:noAutofit/>
          </a:bodyPr>
          <a:lstStyle>
            <a:lvl1pPr marL="0" indent="0">
              <a:spcBef>
                <a:spcPts val="0"/>
              </a:spcBef>
              <a:spcAft>
                <a:spcPts val="1200"/>
              </a:spcAft>
              <a:buNone/>
              <a:defRPr b="1"/>
            </a:lvl1pPr>
            <a:lvl5pPr marL="342900" indent="-342900">
              <a:buFont typeface="Arial" panose="020B0604020202020204" pitchFamily="34" charset="0"/>
              <a:buChar char="•"/>
              <a:defRPr/>
            </a:lvl5pPr>
          </a:lstStyle>
          <a:p>
            <a:pPr lvl="0"/>
            <a:r>
              <a:rPr lang="en-US" b="1"/>
              <a:t>Heading</a:t>
            </a:r>
            <a:endParaRPr lang="en-US"/>
          </a:p>
        </p:txBody>
      </p:sp>
      <p:sp>
        <p:nvSpPr>
          <p:cNvPr id="45" name="Text Placeholder 31">
            <a:extLst>
              <a:ext uri="{FF2B5EF4-FFF2-40B4-BE49-F238E27FC236}">
                <a16:creationId xmlns:a16="http://schemas.microsoft.com/office/drawing/2014/main" id="{40B6E3C2-EB0D-10BC-6CBB-B58A3D173EFE}"/>
              </a:ext>
            </a:extLst>
          </p:cNvPr>
          <p:cNvSpPr>
            <a:spLocks noGrp="1"/>
          </p:cNvSpPr>
          <p:nvPr>
            <p:ph type="body" sz="quarter" idx="20" hasCustomPrompt="1"/>
          </p:nvPr>
        </p:nvSpPr>
        <p:spPr>
          <a:xfrm>
            <a:off x="3556000" y="4135438"/>
            <a:ext cx="2286000" cy="831850"/>
          </a:xfrm>
        </p:spPr>
        <p:txBody>
          <a:bodyPr>
            <a:noAutofit/>
          </a:bodyPr>
          <a:lstStyle>
            <a:lvl1pPr marL="0" indent="0">
              <a:spcBef>
                <a:spcPts val="0"/>
              </a:spcBef>
              <a:spcAft>
                <a:spcPts val="0"/>
              </a:spcAft>
              <a:buNone/>
              <a:defRPr/>
            </a:lvl1pPr>
          </a:lstStyle>
          <a:p>
            <a:pPr lvl="0"/>
            <a:r>
              <a:rPr lang="en-US"/>
              <a:t>Text</a:t>
            </a:r>
          </a:p>
        </p:txBody>
      </p:sp>
      <p:sp>
        <p:nvSpPr>
          <p:cNvPr id="46" name="Text Placeholder 31">
            <a:extLst>
              <a:ext uri="{FF2B5EF4-FFF2-40B4-BE49-F238E27FC236}">
                <a16:creationId xmlns:a16="http://schemas.microsoft.com/office/drawing/2014/main" id="{22316E4A-DA4B-56F2-2E40-995E974276A2}"/>
              </a:ext>
            </a:extLst>
          </p:cNvPr>
          <p:cNvSpPr>
            <a:spLocks noGrp="1"/>
          </p:cNvSpPr>
          <p:nvPr>
            <p:ph type="body" sz="quarter" idx="21" hasCustomPrompt="1"/>
          </p:nvPr>
        </p:nvSpPr>
        <p:spPr>
          <a:xfrm>
            <a:off x="6326094" y="4135438"/>
            <a:ext cx="2286000" cy="831850"/>
          </a:xfrm>
        </p:spPr>
        <p:txBody>
          <a:bodyPr>
            <a:noAutofit/>
          </a:bodyPr>
          <a:lstStyle>
            <a:lvl1pPr marL="0" indent="0">
              <a:spcBef>
                <a:spcPts val="0"/>
              </a:spcBef>
              <a:spcAft>
                <a:spcPts val="0"/>
              </a:spcAft>
              <a:buNone/>
              <a:defRPr/>
            </a:lvl1pPr>
          </a:lstStyle>
          <a:p>
            <a:pPr lvl="0"/>
            <a:r>
              <a:rPr lang="en-US"/>
              <a:t>Text</a:t>
            </a:r>
          </a:p>
        </p:txBody>
      </p:sp>
      <p:sp>
        <p:nvSpPr>
          <p:cNvPr id="47" name="Text Placeholder 31">
            <a:extLst>
              <a:ext uri="{FF2B5EF4-FFF2-40B4-BE49-F238E27FC236}">
                <a16:creationId xmlns:a16="http://schemas.microsoft.com/office/drawing/2014/main" id="{8CC414C4-E4C8-43E3-FD08-B07046529303}"/>
              </a:ext>
            </a:extLst>
          </p:cNvPr>
          <p:cNvSpPr>
            <a:spLocks noGrp="1"/>
          </p:cNvSpPr>
          <p:nvPr>
            <p:ph type="body" sz="quarter" idx="22" hasCustomPrompt="1"/>
          </p:nvPr>
        </p:nvSpPr>
        <p:spPr>
          <a:xfrm>
            <a:off x="9163423" y="4135438"/>
            <a:ext cx="2286000" cy="831850"/>
          </a:xfrm>
        </p:spPr>
        <p:txBody>
          <a:bodyPr>
            <a:noAutofit/>
          </a:bodyPr>
          <a:lstStyle>
            <a:lvl1pPr marL="0" indent="0">
              <a:spcBef>
                <a:spcPts val="0"/>
              </a:spcBef>
              <a:spcAft>
                <a:spcPts val="0"/>
              </a:spcAft>
              <a:buNone/>
              <a:defRPr/>
            </a:lvl1pPr>
          </a:lstStyle>
          <a:p>
            <a:pPr lvl="0"/>
            <a:r>
              <a:rPr lang="en-US"/>
              <a:t>Text</a:t>
            </a:r>
          </a:p>
        </p:txBody>
      </p:sp>
      <p:sp>
        <p:nvSpPr>
          <p:cNvPr id="48" name="Picture Placeholder 37">
            <a:extLst>
              <a:ext uri="{FF2B5EF4-FFF2-40B4-BE49-F238E27FC236}">
                <a16:creationId xmlns:a16="http://schemas.microsoft.com/office/drawing/2014/main" id="{C3BED4A2-2A66-3DCE-35E1-5EAC99128649}"/>
              </a:ext>
            </a:extLst>
          </p:cNvPr>
          <p:cNvSpPr>
            <a:spLocks noGrp="1"/>
          </p:cNvSpPr>
          <p:nvPr>
            <p:ph type="pic" sz="quarter" idx="24" hasCustomPrompt="1"/>
          </p:nvPr>
        </p:nvSpPr>
        <p:spPr>
          <a:xfrm>
            <a:off x="3554200" y="1924050"/>
            <a:ext cx="941388" cy="941388"/>
          </a:xfrm>
        </p:spPr>
        <p:txBody>
          <a:bodyPr anchor="ctr">
            <a:noAutofit/>
          </a:bodyPr>
          <a:lstStyle>
            <a:lvl1pPr marL="11113" indent="0" algn="ctr">
              <a:buNone/>
              <a:defRPr sz="1100"/>
            </a:lvl1pPr>
          </a:lstStyle>
          <a:p>
            <a:r>
              <a:rPr lang="en-US" dirty="0"/>
              <a:t>Click to add Icon or other graphic</a:t>
            </a:r>
          </a:p>
        </p:txBody>
      </p:sp>
      <p:sp>
        <p:nvSpPr>
          <p:cNvPr id="49" name="Picture Placeholder 37">
            <a:extLst>
              <a:ext uri="{FF2B5EF4-FFF2-40B4-BE49-F238E27FC236}">
                <a16:creationId xmlns:a16="http://schemas.microsoft.com/office/drawing/2014/main" id="{B812EE32-F78D-9F5E-A054-C861448AC64F}"/>
              </a:ext>
            </a:extLst>
          </p:cNvPr>
          <p:cNvSpPr>
            <a:spLocks noGrp="1"/>
          </p:cNvSpPr>
          <p:nvPr>
            <p:ph type="pic" sz="quarter" idx="25" hasCustomPrompt="1"/>
          </p:nvPr>
        </p:nvSpPr>
        <p:spPr>
          <a:xfrm>
            <a:off x="6337741" y="1924050"/>
            <a:ext cx="941388" cy="941388"/>
          </a:xfrm>
        </p:spPr>
        <p:txBody>
          <a:bodyPr anchor="ctr">
            <a:noAutofit/>
          </a:bodyPr>
          <a:lstStyle>
            <a:lvl1pPr marL="11113" indent="0" algn="ctr">
              <a:buNone/>
              <a:defRPr sz="1100"/>
            </a:lvl1pPr>
          </a:lstStyle>
          <a:p>
            <a:r>
              <a:rPr lang="en-US" dirty="0"/>
              <a:t>Click to add Icon or other graphic</a:t>
            </a:r>
          </a:p>
        </p:txBody>
      </p:sp>
      <p:sp>
        <p:nvSpPr>
          <p:cNvPr id="50" name="Picture Placeholder 37">
            <a:extLst>
              <a:ext uri="{FF2B5EF4-FFF2-40B4-BE49-F238E27FC236}">
                <a16:creationId xmlns:a16="http://schemas.microsoft.com/office/drawing/2014/main" id="{9D4637CB-ED8C-30FA-D5B6-AC18B537E76C}"/>
              </a:ext>
            </a:extLst>
          </p:cNvPr>
          <p:cNvSpPr>
            <a:spLocks noGrp="1"/>
          </p:cNvSpPr>
          <p:nvPr>
            <p:ph type="pic" sz="quarter" idx="26" hasCustomPrompt="1"/>
          </p:nvPr>
        </p:nvSpPr>
        <p:spPr>
          <a:xfrm>
            <a:off x="9161623" y="1924050"/>
            <a:ext cx="941388" cy="941388"/>
          </a:xfrm>
        </p:spPr>
        <p:txBody>
          <a:bodyPr anchor="ctr">
            <a:noAutofit/>
          </a:bodyPr>
          <a:lstStyle>
            <a:lvl1pPr marL="11113" indent="0" algn="ctr">
              <a:buNone/>
              <a:defRPr sz="1100"/>
            </a:lvl1pPr>
          </a:lstStyle>
          <a:p>
            <a:r>
              <a:rPr lang="en-US" dirty="0"/>
              <a:t>Click to add Icon or other graphic</a:t>
            </a:r>
          </a:p>
        </p:txBody>
      </p:sp>
      <p:sp>
        <p:nvSpPr>
          <p:cNvPr id="51" name="Picture Placeholder 45">
            <a:extLst>
              <a:ext uri="{FF2B5EF4-FFF2-40B4-BE49-F238E27FC236}">
                <a16:creationId xmlns:a16="http://schemas.microsoft.com/office/drawing/2014/main" id="{F9295B1F-8B52-0C67-98D5-B2708091700D}"/>
              </a:ext>
            </a:extLst>
          </p:cNvPr>
          <p:cNvSpPr>
            <a:spLocks noGrp="1"/>
          </p:cNvSpPr>
          <p:nvPr>
            <p:ph type="pic" sz="quarter" idx="32" hasCustomPrompt="1"/>
          </p:nvPr>
        </p:nvSpPr>
        <p:spPr>
          <a:xfrm>
            <a:off x="735402" y="1924431"/>
            <a:ext cx="444500" cy="334137"/>
          </a:xfrm>
          <a:blipFill dpi="0" rotWithShape="1">
            <a:blip r:embed="rId2">
              <a:lum bright="-100000"/>
              <a:extLst>
                <a:ext uri="{96DAC541-7B7A-43D3-8B79-37D633B846F1}">
                  <asvg:svgBlip xmlns:asvg="http://schemas.microsoft.com/office/drawing/2016/SVG/main" r:embed="rId3"/>
                </a:ext>
              </a:extLst>
            </a:blip>
            <a:srcRect/>
            <a:stretch>
              <a:fillRect/>
            </a:stretch>
          </a:blipFill>
        </p:spPr>
        <p:txBody>
          <a:bodyPr>
            <a:normAutofit/>
          </a:bodyPr>
          <a:lstStyle>
            <a:lvl1pPr marL="11113" indent="0">
              <a:buNone/>
              <a:defRPr sz="800"/>
            </a:lvl1pPr>
          </a:lstStyle>
          <a:p>
            <a:r>
              <a:rPr lang="en-US" dirty="0"/>
              <a:t> </a:t>
            </a:r>
          </a:p>
        </p:txBody>
      </p:sp>
      <p:sp>
        <p:nvSpPr>
          <p:cNvPr id="25" name="Freeform 24">
            <a:extLst>
              <a:ext uri="{FF2B5EF4-FFF2-40B4-BE49-F238E27FC236}">
                <a16:creationId xmlns:a16="http://schemas.microsoft.com/office/drawing/2014/main" id="{2D58D1E6-ECA1-1274-7924-9399CF610BD4}"/>
              </a:ext>
            </a:extLst>
          </p:cNvPr>
          <p:cNvSpPr/>
          <p:nvPr userDrawn="1"/>
        </p:nvSpPr>
        <p:spPr>
          <a:xfrm>
            <a:off x="611130" y="0"/>
            <a:ext cx="2621619" cy="6858000"/>
          </a:xfrm>
          <a:custGeom>
            <a:avLst/>
            <a:gdLst>
              <a:gd name="connsiteX0" fmla="*/ 21103 w 2621619"/>
              <a:gd name="connsiteY0" fmla="*/ 0 h 6858000"/>
              <a:gd name="connsiteX1" fmla="*/ 2213705 w 2621619"/>
              <a:gd name="connsiteY1" fmla="*/ 0 h 6858000"/>
              <a:gd name="connsiteX2" fmla="*/ 2621619 w 2621619"/>
              <a:gd name="connsiteY2" fmla="*/ 699986 h 6858000"/>
              <a:gd name="connsiteX3" fmla="*/ 2621619 w 2621619"/>
              <a:gd name="connsiteY3" fmla="*/ 6156056 h 6858000"/>
              <a:gd name="connsiteX4" fmla="*/ 2213704 w 2621619"/>
              <a:gd name="connsiteY4" fmla="*/ 6858000 h 6858000"/>
              <a:gd name="connsiteX5" fmla="*/ 0 w 2621619"/>
              <a:gd name="connsiteY5" fmla="*/ 6858000 h 6858000"/>
              <a:gd name="connsiteX6" fmla="*/ 2025139 w 2621619"/>
              <a:gd name="connsiteY6"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1619" h="6858000">
                <a:moveTo>
                  <a:pt x="21103" y="0"/>
                </a:moveTo>
                <a:lnTo>
                  <a:pt x="2213705" y="0"/>
                </a:lnTo>
                <a:lnTo>
                  <a:pt x="2621619" y="699986"/>
                </a:lnTo>
                <a:lnTo>
                  <a:pt x="2621619" y="6156056"/>
                </a:lnTo>
                <a:lnTo>
                  <a:pt x="2213704" y="6858000"/>
                </a:lnTo>
                <a:lnTo>
                  <a:pt x="0" y="6858000"/>
                </a:lnTo>
                <a:lnTo>
                  <a:pt x="2025139" y="3429000"/>
                </a:lnTo>
                <a:close/>
              </a:path>
            </a:pathLst>
          </a:custGeom>
          <a:gradFill>
            <a:gsLst>
              <a:gs pos="41000">
                <a:schemeClr val="bg1">
                  <a:alpha val="44000"/>
                </a:schemeClr>
              </a:gs>
              <a:gs pos="100000">
                <a:schemeClr val="bg1">
                  <a:alpha val="0"/>
                </a:schemeClr>
              </a:gs>
            </a:gsLst>
            <a:lin ang="16200000" scaled="0"/>
          </a:gradFill>
          <a:ln>
            <a:noFill/>
          </a:ln>
        </p:spPr>
        <p:style>
          <a:lnRef idx="0">
            <a:scrgbClr r="0" g="0" b="0"/>
          </a:lnRef>
          <a:fillRef idx="0">
            <a:scrgbClr r="0" g="0" b="0"/>
          </a:fillRef>
          <a:effectRef idx="0">
            <a:scrgbClr r="0" g="0" b="0"/>
          </a:effectRef>
          <a:fontRef idx="minor">
            <a:schemeClr val="lt1"/>
          </a:fontRef>
        </p:style>
        <p:txBody>
          <a:bodyPr wrap="square" lIns="9144" tIns="9144" rIns="9144" bIns="9144" rtlCol="0" anchor="ctr">
            <a:noAutofit/>
          </a:bodyPr>
          <a:lstStyle/>
          <a:p>
            <a:pPr algn="ctr">
              <a:lnSpc>
                <a:spcPct val="95000"/>
              </a:lnSpc>
            </a:pPr>
            <a:endParaRPr lang="en-US" b="1" dirty="0"/>
          </a:p>
        </p:txBody>
      </p:sp>
      <p:sp>
        <p:nvSpPr>
          <p:cNvPr id="31" name="Text Placeholder 35">
            <a:extLst>
              <a:ext uri="{FF2B5EF4-FFF2-40B4-BE49-F238E27FC236}">
                <a16:creationId xmlns:a16="http://schemas.microsoft.com/office/drawing/2014/main" id="{FA64977B-9BCF-BE48-6BF9-CE630FCD4674}"/>
              </a:ext>
            </a:extLst>
          </p:cNvPr>
          <p:cNvSpPr>
            <a:spLocks noGrp="1"/>
          </p:cNvSpPr>
          <p:nvPr>
            <p:ph type="body" sz="quarter" idx="23" hasCustomPrompt="1"/>
          </p:nvPr>
        </p:nvSpPr>
        <p:spPr>
          <a:xfrm>
            <a:off x="792145" y="2064104"/>
            <a:ext cx="2245695" cy="4613275"/>
          </a:xfrm>
        </p:spPr>
        <p:txBody>
          <a:bodyPr>
            <a:noAutofit/>
          </a:bodyPr>
          <a:lstStyle>
            <a:lvl1pPr marL="0" indent="457200">
              <a:lnSpc>
                <a:spcPct val="110000"/>
              </a:lnSpc>
              <a:spcBef>
                <a:spcPts val="0"/>
              </a:spcBef>
              <a:spcAft>
                <a:spcPts val="1200"/>
              </a:spcAft>
              <a:buNone/>
              <a:defRPr b="1">
                <a:solidFill>
                  <a:schemeClr val="tx1"/>
                </a:solidFill>
              </a:defRPr>
            </a:lvl1pPr>
            <a:lvl2pPr>
              <a:defRPr b="1"/>
            </a:lvl2pPr>
            <a:lvl3pPr>
              <a:defRPr b="1"/>
            </a:lvl3pPr>
            <a:lvl4pPr>
              <a:defRPr b="1"/>
            </a:lvl4pPr>
            <a:lvl5pPr marL="342900" indent="-342900">
              <a:buFont typeface="Arial" panose="020B0604020202020204" pitchFamily="34" charset="0"/>
              <a:buChar char="•"/>
              <a:defRPr b="1"/>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a:t>
            </a:r>
          </a:p>
        </p:txBody>
      </p:sp>
      <p:pic>
        <p:nvPicPr>
          <p:cNvPr id="5" name="Picture 4">
            <a:extLst>
              <a:ext uri="{FF2B5EF4-FFF2-40B4-BE49-F238E27FC236}">
                <a16:creationId xmlns:a16="http://schemas.microsoft.com/office/drawing/2014/main" id="{EDBF0F65-FDB9-6BD5-6C24-522D18A7DFBD}"/>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777239" y="0"/>
            <a:ext cx="403123" cy="403123"/>
          </a:xfrm>
          <a:prstGeom prst="rect">
            <a:avLst/>
          </a:prstGeom>
        </p:spPr>
      </p:pic>
      <p:sp>
        <p:nvSpPr>
          <p:cNvPr id="9" name="Slide Number Placeholder 8">
            <a:extLst>
              <a:ext uri="{FF2B5EF4-FFF2-40B4-BE49-F238E27FC236}">
                <a16:creationId xmlns:a16="http://schemas.microsoft.com/office/drawing/2014/main" id="{493D4473-E3A4-41A8-E639-937EB56A23B8}"/>
              </a:ext>
            </a:extLst>
          </p:cNvPr>
          <p:cNvSpPr>
            <a:spLocks noGrp="1"/>
          </p:cNvSpPr>
          <p:nvPr>
            <p:ph type="sldNum" sz="quarter" idx="35"/>
          </p:nvPr>
        </p:nvSpPr>
        <p:spPr/>
        <p:txBody>
          <a:bodyPr/>
          <a:lstStyle/>
          <a:p>
            <a:fld id="{B03A8012-9C8A-A340-B848-62C2ABD4DCA7}" type="slidenum">
              <a:rPr lang="en-US" smtClean="0"/>
              <a:pPr/>
              <a:t>‹#›</a:t>
            </a:fld>
            <a:endParaRPr lang="en-US" dirty="0"/>
          </a:p>
        </p:txBody>
      </p:sp>
      <p:sp>
        <p:nvSpPr>
          <p:cNvPr id="2" name="TextBox 1">
            <a:extLst>
              <a:ext uri="{FF2B5EF4-FFF2-40B4-BE49-F238E27FC236}">
                <a16:creationId xmlns:a16="http://schemas.microsoft.com/office/drawing/2014/main" id="{6EF0A09C-7740-8420-BA40-0EEB9E4E4A06}"/>
              </a:ext>
            </a:extLst>
          </p:cNvPr>
          <p:cNvSpPr txBox="1"/>
          <p:nvPr userDrawn="1"/>
        </p:nvSpPr>
        <p:spPr>
          <a:xfrm>
            <a:off x="451925" y="6483593"/>
            <a:ext cx="2621619" cy="234951"/>
          </a:xfrm>
          <a:prstGeom prst="rect">
            <a:avLst/>
          </a:prstGeom>
          <a:noFill/>
        </p:spPr>
        <p:txBody>
          <a:bodyPr wrap="none" lIns="45720" tIns="45720" rIns="45720" bIns="45720" rtlCol="0">
            <a:noAutofit/>
          </a:bodyPr>
          <a:lstStyle/>
          <a:p>
            <a:pPr algn="l">
              <a:spcAft>
                <a:spcPts val="1200"/>
              </a:spcAft>
            </a:pPr>
            <a:r>
              <a:rPr lang="en-US" sz="700" kern="1200" dirty="0">
                <a:solidFill>
                  <a:srgbClr val="AEAEAE"/>
                </a:solidFill>
                <a:latin typeface="+mn-lt"/>
                <a:ea typeface="+mn-ea"/>
                <a:cs typeface="+mn-cs"/>
              </a:rPr>
              <a:t>Property of Rimini Street ©2023 |  Proprietary and confidential</a:t>
            </a:r>
          </a:p>
        </p:txBody>
      </p:sp>
    </p:spTree>
    <p:extLst>
      <p:ext uri="{BB962C8B-B14F-4D97-AF65-F5344CB8AC3E}">
        <p14:creationId xmlns:p14="http://schemas.microsoft.com/office/powerpoint/2010/main" val="348294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2023 left sidebar no content box, yellow">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8EB6A0-1B7B-E4EE-8248-7592531EED6A}"/>
              </a:ext>
            </a:extLst>
          </p:cNvPr>
          <p:cNvSpPr/>
          <p:nvPr userDrawn="1"/>
        </p:nvSpPr>
        <p:spPr>
          <a:xfrm>
            <a:off x="0" y="0"/>
            <a:ext cx="3232749" cy="6858000"/>
          </a:xfrm>
          <a:prstGeom prst="rect">
            <a:avLst/>
          </a:prstGeom>
          <a:solidFill>
            <a:srgbClr val="FBE232"/>
          </a:solidFill>
          <a:ln>
            <a:no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dirty="0"/>
          </a:p>
        </p:txBody>
      </p:sp>
      <p:sp>
        <p:nvSpPr>
          <p:cNvPr id="11" name="TextBox 10">
            <a:extLst>
              <a:ext uri="{FF2B5EF4-FFF2-40B4-BE49-F238E27FC236}">
                <a16:creationId xmlns:a16="http://schemas.microsoft.com/office/drawing/2014/main" id="{365B377A-CB3D-BD18-9987-79643544C2F7}"/>
              </a:ext>
            </a:extLst>
          </p:cNvPr>
          <p:cNvSpPr txBox="1"/>
          <p:nvPr userDrawn="1"/>
        </p:nvSpPr>
        <p:spPr>
          <a:xfrm>
            <a:off x="13473113" y="7729538"/>
            <a:ext cx="0" cy="0"/>
          </a:xfrm>
          <a:prstGeom prst="rect">
            <a:avLst/>
          </a:prstGeom>
          <a:noFill/>
        </p:spPr>
        <p:txBody>
          <a:bodyPr wrap="none" lIns="0" tIns="0" rIns="0" bIns="914400" rtlCol="0">
            <a:noAutofit/>
          </a:bodyPr>
          <a:lstStyle/>
          <a:p>
            <a:pPr algn="l">
              <a:spcAft>
                <a:spcPts val="1200"/>
              </a:spcAft>
            </a:pPr>
            <a:endParaRPr lang="en-US" sz="1600" kern="600" spc="-10" dirty="0"/>
          </a:p>
        </p:txBody>
      </p:sp>
      <p:sp>
        <p:nvSpPr>
          <p:cNvPr id="20" name="Title 19">
            <a:extLst>
              <a:ext uri="{FF2B5EF4-FFF2-40B4-BE49-F238E27FC236}">
                <a16:creationId xmlns:a16="http://schemas.microsoft.com/office/drawing/2014/main" id="{D7184798-2E16-CC8B-E851-D76E8593B9B1}"/>
              </a:ext>
            </a:extLst>
          </p:cNvPr>
          <p:cNvSpPr>
            <a:spLocks noGrp="1"/>
          </p:cNvSpPr>
          <p:nvPr>
            <p:ph type="title" hasCustomPrompt="1"/>
          </p:nvPr>
        </p:nvSpPr>
        <p:spPr>
          <a:xfrm>
            <a:off x="3556000" y="571500"/>
            <a:ext cx="7858760" cy="342900"/>
          </a:xfrm>
        </p:spPr>
        <p:txBody>
          <a:bodyPr/>
          <a:lstStyle/>
          <a:p>
            <a:r>
              <a:rPr lang="en-US"/>
              <a:t>Click to Edit H1</a:t>
            </a:r>
          </a:p>
        </p:txBody>
      </p:sp>
      <p:sp>
        <p:nvSpPr>
          <p:cNvPr id="21" name="Text Placeholder 9">
            <a:extLst>
              <a:ext uri="{FF2B5EF4-FFF2-40B4-BE49-F238E27FC236}">
                <a16:creationId xmlns:a16="http://schemas.microsoft.com/office/drawing/2014/main" id="{50B26EAF-D929-D0AC-A69B-E041999EFB94}"/>
              </a:ext>
            </a:extLst>
          </p:cNvPr>
          <p:cNvSpPr>
            <a:spLocks noGrp="1"/>
          </p:cNvSpPr>
          <p:nvPr>
            <p:ph type="body" sz="quarter" idx="13" hasCustomPrompt="1"/>
          </p:nvPr>
        </p:nvSpPr>
        <p:spPr>
          <a:xfrm>
            <a:off x="3556000" y="1005840"/>
            <a:ext cx="7858760" cy="376863"/>
          </a:xfrm>
          <a:prstGeom prst="rect">
            <a:avLst/>
          </a:prstGeom>
        </p:spPr>
        <p:txBody>
          <a:bodyPr>
            <a:noAutofit/>
          </a:bodyPr>
          <a:lstStyle>
            <a:lvl1pPr marL="0" indent="0">
              <a:spcBef>
                <a:spcPts val="0"/>
              </a:spcBef>
              <a:spcAft>
                <a:spcPts val="1200"/>
              </a:spcAft>
              <a:buNone/>
              <a:defRPr sz="1800">
                <a:solidFill>
                  <a:schemeClr val="accent3"/>
                </a:solidFill>
              </a:defRPr>
            </a:lvl1pPr>
          </a:lstStyle>
          <a:p>
            <a:pPr lvl="0"/>
            <a:r>
              <a:rPr lang="en-US"/>
              <a:t>Uses layout “2023 left sidebar no content box, yellow”</a:t>
            </a:r>
          </a:p>
        </p:txBody>
      </p:sp>
      <p:sp>
        <p:nvSpPr>
          <p:cNvPr id="25" name="Freeform 24">
            <a:extLst>
              <a:ext uri="{FF2B5EF4-FFF2-40B4-BE49-F238E27FC236}">
                <a16:creationId xmlns:a16="http://schemas.microsoft.com/office/drawing/2014/main" id="{2F1E41E0-41B0-65B9-7505-CAD8B8C7DBA4}"/>
              </a:ext>
            </a:extLst>
          </p:cNvPr>
          <p:cNvSpPr/>
          <p:nvPr userDrawn="1"/>
        </p:nvSpPr>
        <p:spPr>
          <a:xfrm>
            <a:off x="611130" y="0"/>
            <a:ext cx="2621619" cy="6858000"/>
          </a:xfrm>
          <a:custGeom>
            <a:avLst/>
            <a:gdLst>
              <a:gd name="connsiteX0" fmla="*/ 21103 w 2621619"/>
              <a:gd name="connsiteY0" fmla="*/ 0 h 6858000"/>
              <a:gd name="connsiteX1" fmla="*/ 2213705 w 2621619"/>
              <a:gd name="connsiteY1" fmla="*/ 0 h 6858000"/>
              <a:gd name="connsiteX2" fmla="*/ 2621619 w 2621619"/>
              <a:gd name="connsiteY2" fmla="*/ 699986 h 6858000"/>
              <a:gd name="connsiteX3" fmla="*/ 2621619 w 2621619"/>
              <a:gd name="connsiteY3" fmla="*/ 6156056 h 6858000"/>
              <a:gd name="connsiteX4" fmla="*/ 2213704 w 2621619"/>
              <a:gd name="connsiteY4" fmla="*/ 6858000 h 6858000"/>
              <a:gd name="connsiteX5" fmla="*/ 0 w 2621619"/>
              <a:gd name="connsiteY5" fmla="*/ 6858000 h 6858000"/>
              <a:gd name="connsiteX6" fmla="*/ 2025139 w 2621619"/>
              <a:gd name="connsiteY6"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1619" h="6858000">
                <a:moveTo>
                  <a:pt x="21103" y="0"/>
                </a:moveTo>
                <a:lnTo>
                  <a:pt x="2213705" y="0"/>
                </a:lnTo>
                <a:lnTo>
                  <a:pt x="2621619" y="699986"/>
                </a:lnTo>
                <a:lnTo>
                  <a:pt x="2621619" y="6156056"/>
                </a:lnTo>
                <a:lnTo>
                  <a:pt x="2213704" y="6858000"/>
                </a:lnTo>
                <a:lnTo>
                  <a:pt x="0" y="6858000"/>
                </a:lnTo>
                <a:lnTo>
                  <a:pt x="2025139" y="3429000"/>
                </a:lnTo>
                <a:close/>
              </a:path>
            </a:pathLst>
          </a:custGeom>
          <a:gradFill>
            <a:gsLst>
              <a:gs pos="41000">
                <a:schemeClr val="bg1">
                  <a:alpha val="44000"/>
                </a:schemeClr>
              </a:gs>
              <a:gs pos="100000">
                <a:schemeClr val="bg1">
                  <a:alpha val="0"/>
                </a:schemeClr>
              </a:gs>
            </a:gsLst>
            <a:lin ang="16200000" scaled="0"/>
          </a:gradFill>
          <a:ln>
            <a:noFill/>
          </a:ln>
        </p:spPr>
        <p:style>
          <a:lnRef idx="0">
            <a:scrgbClr r="0" g="0" b="0"/>
          </a:lnRef>
          <a:fillRef idx="0">
            <a:scrgbClr r="0" g="0" b="0"/>
          </a:fillRef>
          <a:effectRef idx="0">
            <a:scrgbClr r="0" g="0" b="0"/>
          </a:effectRef>
          <a:fontRef idx="minor">
            <a:schemeClr val="lt1"/>
          </a:fontRef>
        </p:style>
        <p:txBody>
          <a:bodyPr wrap="square" lIns="9144" tIns="9144" rIns="9144" bIns="9144" rtlCol="0" anchor="ctr">
            <a:noAutofit/>
          </a:bodyPr>
          <a:lstStyle/>
          <a:p>
            <a:pPr algn="ctr">
              <a:lnSpc>
                <a:spcPct val="95000"/>
              </a:lnSpc>
            </a:pPr>
            <a:endParaRPr lang="en-US" dirty="0"/>
          </a:p>
        </p:txBody>
      </p:sp>
      <p:pic>
        <p:nvPicPr>
          <p:cNvPr id="3" name="Picture 4">
            <a:extLst>
              <a:ext uri="{FF2B5EF4-FFF2-40B4-BE49-F238E27FC236}">
                <a16:creationId xmlns:a16="http://schemas.microsoft.com/office/drawing/2014/main" id="{4C668CB4-4D62-7982-6492-7D0E7D93B39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77239" y="0"/>
            <a:ext cx="403123" cy="403123"/>
          </a:xfrm>
          <a:prstGeom prst="rect">
            <a:avLst/>
          </a:prstGeom>
        </p:spPr>
      </p:pic>
      <p:sp>
        <p:nvSpPr>
          <p:cNvPr id="9" name="Slide Number Placeholder 8">
            <a:extLst>
              <a:ext uri="{FF2B5EF4-FFF2-40B4-BE49-F238E27FC236}">
                <a16:creationId xmlns:a16="http://schemas.microsoft.com/office/drawing/2014/main" id="{B010B5AE-354F-144C-BDE1-7A2E4A8C6045}"/>
              </a:ext>
            </a:extLst>
          </p:cNvPr>
          <p:cNvSpPr>
            <a:spLocks noGrp="1"/>
          </p:cNvSpPr>
          <p:nvPr>
            <p:ph type="sldNum" sz="quarter" idx="16"/>
          </p:nvPr>
        </p:nvSpPr>
        <p:spPr/>
        <p:txBody>
          <a:bodyPr/>
          <a:lstStyle/>
          <a:p>
            <a:fld id="{B03A8012-9C8A-A340-B848-62C2ABD4DCA7}" type="slidenum">
              <a:rPr lang="en-US" smtClean="0"/>
              <a:pPr/>
              <a:t>‹#›</a:t>
            </a:fld>
            <a:endParaRPr lang="en-US" dirty="0"/>
          </a:p>
        </p:txBody>
      </p:sp>
      <p:sp>
        <p:nvSpPr>
          <p:cNvPr id="2" name="TextBox 1">
            <a:extLst>
              <a:ext uri="{FF2B5EF4-FFF2-40B4-BE49-F238E27FC236}">
                <a16:creationId xmlns:a16="http://schemas.microsoft.com/office/drawing/2014/main" id="{E91DE57C-DBA3-4F87-066B-0A9760747B6C}"/>
              </a:ext>
            </a:extLst>
          </p:cNvPr>
          <p:cNvSpPr txBox="1"/>
          <p:nvPr userDrawn="1"/>
        </p:nvSpPr>
        <p:spPr>
          <a:xfrm>
            <a:off x="451925" y="6483593"/>
            <a:ext cx="2621619" cy="234951"/>
          </a:xfrm>
          <a:prstGeom prst="rect">
            <a:avLst/>
          </a:prstGeom>
          <a:noFill/>
        </p:spPr>
        <p:txBody>
          <a:bodyPr wrap="none" lIns="45720" tIns="45720" rIns="45720" bIns="45720" rtlCol="0">
            <a:noAutofit/>
          </a:bodyPr>
          <a:lstStyle/>
          <a:p>
            <a:pPr algn="l">
              <a:spcAft>
                <a:spcPts val="1200"/>
              </a:spcAft>
            </a:pPr>
            <a:r>
              <a:rPr lang="en-US" sz="700" kern="1200" dirty="0">
                <a:solidFill>
                  <a:srgbClr val="AEAEAE"/>
                </a:solidFill>
                <a:latin typeface="+mn-lt"/>
                <a:ea typeface="+mn-ea"/>
                <a:cs typeface="+mn-cs"/>
              </a:rPr>
              <a:t>Property of Rimini Street ©2023 |  Proprietary and confidential</a:t>
            </a:r>
          </a:p>
        </p:txBody>
      </p:sp>
    </p:spTree>
    <p:extLst>
      <p:ext uri="{BB962C8B-B14F-4D97-AF65-F5344CB8AC3E}">
        <p14:creationId xmlns:p14="http://schemas.microsoft.com/office/powerpoint/2010/main" val="613166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023 right sidebar with quote, 3 columns, yellow">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8EB6A0-1B7B-E4EE-8248-7592531EED6A}"/>
              </a:ext>
            </a:extLst>
          </p:cNvPr>
          <p:cNvSpPr/>
          <p:nvPr userDrawn="1"/>
        </p:nvSpPr>
        <p:spPr>
          <a:xfrm>
            <a:off x="8959251" y="-12955"/>
            <a:ext cx="3232749" cy="6870955"/>
          </a:xfrm>
          <a:prstGeom prst="rect">
            <a:avLst/>
          </a:prstGeom>
          <a:solidFill>
            <a:srgbClr val="FBE232"/>
          </a:solidFill>
          <a:ln>
            <a:no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dirty="0"/>
          </a:p>
        </p:txBody>
      </p:sp>
      <p:sp>
        <p:nvSpPr>
          <p:cNvPr id="5" name="Freeform 4">
            <a:extLst>
              <a:ext uri="{FF2B5EF4-FFF2-40B4-BE49-F238E27FC236}">
                <a16:creationId xmlns:a16="http://schemas.microsoft.com/office/drawing/2014/main" id="{EAE159BC-3BDB-50F4-C389-E15DECDBCC31}"/>
              </a:ext>
            </a:extLst>
          </p:cNvPr>
          <p:cNvSpPr/>
          <p:nvPr userDrawn="1"/>
        </p:nvSpPr>
        <p:spPr>
          <a:xfrm>
            <a:off x="9570381" y="0"/>
            <a:ext cx="2621619" cy="6858000"/>
          </a:xfrm>
          <a:custGeom>
            <a:avLst/>
            <a:gdLst>
              <a:gd name="connsiteX0" fmla="*/ 21103 w 2621619"/>
              <a:gd name="connsiteY0" fmla="*/ 0 h 6858000"/>
              <a:gd name="connsiteX1" fmla="*/ 2213705 w 2621619"/>
              <a:gd name="connsiteY1" fmla="*/ 0 h 6858000"/>
              <a:gd name="connsiteX2" fmla="*/ 2621619 w 2621619"/>
              <a:gd name="connsiteY2" fmla="*/ 699986 h 6858000"/>
              <a:gd name="connsiteX3" fmla="*/ 2621619 w 2621619"/>
              <a:gd name="connsiteY3" fmla="*/ 6156056 h 6858000"/>
              <a:gd name="connsiteX4" fmla="*/ 2213704 w 2621619"/>
              <a:gd name="connsiteY4" fmla="*/ 6858000 h 6858000"/>
              <a:gd name="connsiteX5" fmla="*/ 0 w 2621619"/>
              <a:gd name="connsiteY5" fmla="*/ 6858000 h 6858000"/>
              <a:gd name="connsiteX6" fmla="*/ 2025139 w 2621619"/>
              <a:gd name="connsiteY6"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1619" h="6858000">
                <a:moveTo>
                  <a:pt x="21103" y="0"/>
                </a:moveTo>
                <a:lnTo>
                  <a:pt x="2213705" y="0"/>
                </a:lnTo>
                <a:lnTo>
                  <a:pt x="2621619" y="699986"/>
                </a:lnTo>
                <a:lnTo>
                  <a:pt x="2621619" y="6156056"/>
                </a:lnTo>
                <a:lnTo>
                  <a:pt x="2213704" y="6858000"/>
                </a:lnTo>
                <a:lnTo>
                  <a:pt x="0" y="6858000"/>
                </a:lnTo>
                <a:lnTo>
                  <a:pt x="2025139" y="3429000"/>
                </a:lnTo>
                <a:close/>
              </a:path>
            </a:pathLst>
          </a:custGeom>
          <a:gradFill>
            <a:gsLst>
              <a:gs pos="41000">
                <a:schemeClr val="bg1">
                  <a:alpha val="44000"/>
                </a:schemeClr>
              </a:gs>
              <a:gs pos="100000">
                <a:schemeClr val="bg1">
                  <a:alpha val="0"/>
                </a:schemeClr>
              </a:gs>
            </a:gsLst>
            <a:lin ang="16200000" scaled="0"/>
          </a:gradFill>
          <a:ln>
            <a:noFill/>
          </a:ln>
        </p:spPr>
        <p:style>
          <a:lnRef idx="0">
            <a:scrgbClr r="0" g="0" b="0"/>
          </a:lnRef>
          <a:fillRef idx="0">
            <a:scrgbClr r="0" g="0" b="0"/>
          </a:fillRef>
          <a:effectRef idx="0">
            <a:scrgbClr r="0" g="0" b="0"/>
          </a:effectRef>
          <a:fontRef idx="minor">
            <a:schemeClr val="lt1"/>
          </a:fontRef>
        </p:style>
        <p:txBody>
          <a:bodyPr wrap="square" lIns="9144" tIns="9144" rIns="9144" bIns="9144" rtlCol="0" anchor="ctr">
            <a:noAutofit/>
          </a:bodyPr>
          <a:lstStyle/>
          <a:p>
            <a:pPr algn="ctr">
              <a:lnSpc>
                <a:spcPct val="95000"/>
              </a:lnSpc>
            </a:pPr>
            <a:endParaRPr lang="en-US" dirty="0"/>
          </a:p>
        </p:txBody>
      </p:sp>
      <p:sp>
        <p:nvSpPr>
          <p:cNvPr id="11" name="TextBox 10">
            <a:extLst>
              <a:ext uri="{FF2B5EF4-FFF2-40B4-BE49-F238E27FC236}">
                <a16:creationId xmlns:a16="http://schemas.microsoft.com/office/drawing/2014/main" id="{365B377A-CB3D-BD18-9987-79643544C2F7}"/>
              </a:ext>
            </a:extLst>
          </p:cNvPr>
          <p:cNvSpPr txBox="1"/>
          <p:nvPr userDrawn="1"/>
        </p:nvSpPr>
        <p:spPr>
          <a:xfrm>
            <a:off x="13473113" y="7729538"/>
            <a:ext cx="0" cy="0"/>
          </a:xfrm>
          <a:prstGeom prst="rect">
            <a:avLst/>
          </a:prstGeom>
          <a:noFill/>
        </p:spPr>
        <p:txBody>
          <a:bodyPr wrap="none" lIns="0" tIns="0" rIns="0" bIns="914400" rtlCol="0">
            <a:noAutofit/>
          </a:bodyPr>
          <a:lstStyle/>
          <a:p>
            <a:pPr algn="l">
              <a:spcAft>
                <a:spcPts val="1200"/>
              </a:spcAft>
            </a:pPr>
            <a:endParaRPr lang="en-US" sz="1600" kern="600" spc="-10" dirty="0"/>
          </a:p>
        </p:txBody>
      </p:sp>
      <p:sp>
        <p:nvSpPr>
          <p:cNvPr id="20" name="Title 19">
            <a:extLst>
              <a:ext uri="{FF2B5EF4-FFF2-40B4-BE49-F238E27FC236}">
                <a16:creationId xmlns:a16="http://schemas.microsoft.com/office/drawing/2014/main" id="{D7184798-2E16-CC8B-E851-D76E8593B9B1}"/>
              </a:ext>
            </a:extLst>
          </p:cNvPr>
          <p:cNvSpPr>
            <a:spLocks noGrp="1"/>
          </p:cNvSpPr>
          <p:nvPr>
            <p:ph type="title" hasCustomPrompt="1"/>
          </p:nvPr>
        </p:nvSpPr>
        <p:spPr>
          <a:xfrm>
            <a:off x="772389" y="571500"/>
            <a:ext cx="7858760" cy="342900"/>
          </a:xfrm>
        </p:spPr>
        <p:txBody>
          <a:bodyPr/>
          <a:lstStyle/>
          <a:p>
            <a:r>
              <a:rPr lang="en-US"/>
              <a:t>Click to Edit H1</a:t>
            </a:r>
          </a:p>
        </p:txBody>
      </p:sp>
      <p:sp>
        <p:nvSpPr>
          <p:cNvPr id="21" name="Text Placeholder 9">
            <a:extLst>
              <a:ext uri="{FF2B5EF4-FFF2-40B4-BE49-F238E27FC236}">
                <a16:creationId xmlns:a16="http://schemas.microsoft.com/office/drawing/2014/main" id="{50B26EAF-D929-D0AC-A69B-E041999EFB94}"/>
              </a:ext>
            </a:extLst>
          </p:cNvPr>
          <p:cNvSpPr>
            <a:spLocks noGrp="1"/>
          </p:cNvSpPr>
          <p:nvPr>
            <p:ph type="body" sz="quarter" idx="13" hasCustomPrompt="1"/>
          </p:nvPr>
        </p:nvSpPr>
        <p:spPr>
          <a:xfrm>
            <a:off x="772389" y="1005840"/>
            <a:ext cx="7858760" cy="376863"/>
          </a:xfrm>
          <a:prstGeom prst="rect">
            <a:avLst/>
          </a:prstGeom>
        </p:spPr>
        <p:txBody>
          <a:bodyPr>
            <a:noAutofit/>
          </a:bodyPr>
          <a:lstStyle>
            <a:lvl1pPr marL="0" indent="0">
              <a:spcBef>
                <a:spcPts val="0"/>
              </a:spcBef>
              <a:spcAft>
                <a:spcPts val="1200"/>
              </a:spcAft>
              <a:buNone/>
              <a:defRPr sz="1800">
                <a:solidFill>
                  <a:schemeClr val="accent3"/>
                </a:solidFill>
              </a:defRPr>
            </a:lvl1pPr>
          </a:lstStyle>
          <a:p>
            <a:pPr lvl="0"/>
            <a:r>
              <a:rPr lang="en-US"/>
              <a:t>Uses layout “2023 right sidebar with quote, 3 columns, yellow”</a:t>
            </a:r>
          </a:p>
        </p:txBody>
      </p:sp>
      <p:pic>
        <p:nvPicPr>
          <p:cNvPr id="2" name="Picture 1">
            <a:extLst>
              <a:ext uri="{FF2B5EF4-FFF2-40B4-BE49-F238E27FC236}">
                <a16:creationId xmlns:a16="http://schemas.microsoft.com/office/drawing/2014/main" id="{C9C377AF-DB12-F5E1-6E0B-304816BAC9E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39" y="0"/>
            <a:ext cx="403123" cy="403123"/>
          </a:xfrm>
          <a:prstGeom prst="rect">
            <a:avLst/>
          </a:prstGeom>
        </p:spPr>
      </p:pic>
      <p:sp>
        <p:nvSpPr>
          <p:cNvPr id="31" name="Text Placeholder 35">
            <a:extLst>
              <a:ext uri="{FF2B5EF4-FFF2-40B4-BE49-F238E27FC236}">
                <a16:creationId xmlns:a16="http://schemas.microsoft.com/office/drawing/2014/main" id="{460D811F-8C02-678C-8DCA-D7C6732C5360}"/>
              </a:ext>
            </a:extLst>
          </p:cNvPr>
          <p:cNvSpPr>
            <a:spLocks noGrp="1"/>
          </p:cNvSpPr>
          <p:nvPr>
            <p:ph type="body" sz="quarter" idx="23" hasCustomPrompt="1"/>
          </p:nvPr>
        </p:nvSpPr>
        <p:spPr>
          <a:xfrm>
            <a:off x="9269180" y="2064104"/>
            <a:ext cx="2245695" cy="4613275"/>
          </a:xfrm>
        </p:spPr>
        <p:txBody>
          <a:bodyPr>
            <a:noAutofit/>
          </a:bodyPr>
          <a:lstStyle>
            <a:lvl1pPr marL="0" indent="457200">
              <a:lnSpc>
                <a:spcPct val="110000"/>
              </a:lnSpc>
              <a:spcBef>
                <a:spcPts val="0"/>
              </a:spcBef>
              <a:spcAft>
                <a:spcPts val="1200"/>
              </a:spcAft>
              <a:buNone/>
              <a:defRPr b="1">
                <a:solidFill>
                  <a:schemeClr val="tx1"/>
                </a:solidFill>
              </a:defRPr>
            </a:lvl1pPr>
            <a:lvl2pPr>
              <a:defRPr b="1"/>
            </a:lvl2pPr>
            <a:lvl3pPr>
              <a:defRPr b="1"/>
            </a:lvl3pPr>
            <a:lvl4pPr>
              <a:defRPr b="1"/>
            </a:lvl4pPr>
            <a:lvl5pPr marL="342900" indent="-342900">
              <a:buFont typeface="Arial" panose="020B0604020202020204" pitchFamily="34" charset="0"/>
              <a:buChar char="•"/>
              <a:defRPr b="1"/>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a:t>
            </a:r>
          </a:p>
        </p:txBody>
      </p:sp>
      <p:sp>
        <p:nvSpPr>
          <p:cNvPr id="35" name="Text Placeholder 24">
            <a:extLst>
              <a:ext uri="{FF2B5EF4-FFF2-40B4-BE49-F238E27FC236}">
                <a16:creationId xmlns:a16="http://schemas.microsoft.com/office/drawing/2014/main" id="{007D2FFF-28F6-A95F-AA6D-B7BFFCFA8656}"/>
              </a:ext>
            </a:extLst>
          </p:cNvPr>
          <p:cNvSpPr>
            <a:spLocks noGrp="1"/>
          </p:cNvSpPr>
          <p:nvPr>
            <p:ph type="body" sz="quarter" idx="16" hasCustomPrompt="1"/>
          </p:nvPr>
        </p:nvSpPr>
        <p:spPr>
          <a:xfrm>
            <a:off x="6399569" y="3208140"/>
            <a:ext cx="2286000" cy="830580"/>
          </a:xfrm>
        </p:spPr>
        <p:txBody>
          <a:bodyPr>
            <a:noAutofit/>
          </a:bodyPr>
          <a:lstStyle>
            <a:lvl1pPr marL="0" indent="0">
              <a:spcBef>
                <a:spcPts val="0"/>
              </a:spcBef>
              <a:spcAft>
                <a:spcPts val="1200"/>
              </a:spcAft>
              <a:buNone/>
              <a:defRPr b="1"/>
            </a:lvl1pPr>
            <a:lvl5pPr marL="342900" indent="-342900">
              <a:buFont typeface="Arial" panose="020B0604020202020204" pitchFamily="34" charset="0"/>
              <a:buChar char="•"/>
              <a:defRPr/>
            </a:lvl5pPr>
          </a:lstStyle>
          <a:p>
            <a:pPr lvl="0"/>
            <a:r>
              <a:rPr lang="en-US" b="1"/>
              <a:t>Heading</a:t>
            </a:r>
            <a:endParaRPr lang="en-US"/>
          </a:p>
        </p:txBody>
      </p:sp>
      <p:sp>
        <p:nvSpPr>
          <p:cNvPr id="37" name="Rectangle 36">
            <a:extLst>
              <a:ext uri="{FF2B5EF4-FFF2-40B4-BE49-F238E27FC236}">
                <a16:creationId xmlns:a16="http://schemas.microsoft.com/office/drawing/2014/main" id="{CC7C1EB7-B53A-178F-E452-35C5A5F774A6}"/>
              </a:ext>
            </a:extLst>
          </p:cNvPr>
          <p:cNvSpPr/>
          <p:nvPr userDrawn="1"/>
        </p:nvSpPr>
        <p:spPr>
          <a:xfrm>
            <a:off x="792145" y="3029069"/>
            <a:ext cx="2286000" cy="4572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dirty="0"/>
          </a:p>
        </p:txBody>
      </p:sp>
      <p:sp>
        <p:nvSpPr>
          <p:cNvPr id="39" name="Rectangle 38">
            <a:extLst>
              <a:ext uri="{FF2B5EF4-FFF2-40B4-BE49-F238E27FC236}">
                <a16:creationId xmlns:a16="http://schemas.microsoft.com/office/drawing/2014/main" id="{C3BB85DD-9111-5291-B4DE-DB8607EBB5BE}"/>
              </a:ext>
            </a:extLst>
          </p:cNvPr>
          <p:cNvSpPr/>
          <p:nvPr userDrawn="1"/>
        </p:nvSpPr>
        <p:spPr>
          <a:xfrm>
            <a:off x="3586145" y="3029069"/>
            <a:ext cx="2286000" cy="4572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dirty="0"/>
          </a:p>
        </p:txBody>
      </p:sp>
      <p:sp>
        <p:nvSpPr>
          <p:cNvPr id="40" name="Rectangle 39">
            <a:extLst>
              <a:ext uri="{FF2B5EF4-FFF2-40B4-BE49-F238E27FC236}">
                <a16:creationId xmlns:a16="http://schemas.microsoft.com/office/drawing/2014/main" id="{04C7B665-D615-8C0D-2C9A-3DFFB319A9B9}"/>
              </a:ext>
            </a:extLst>
          </p:cNvPr>
          <p:cNvSpPr/>
          <p:nvPr userDrawn="1"/>
        </p:nvSpPr>
        <p:spPr>
          <a:xfrm>
            <a:off x="6380145" y="3029069"/>
            <a:ext cx="2286000" cy="4572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dirty="0"/>
          </a:p>
        </p:txBody>
      </p:sp>
      <p:sp>
        <p:nvSpPr>
          <p:cNvPr id="43" name="Text Placeholder 24">
            <a:extLst>
              <a:ext uri="{FF2B5EF4-FFF2-40B4-BE49-F238E27FC236}">
                <a16:creationId xmlns:a16="http://schemas.microsoft.com/office/drawing/2014/main" id="{7EC1ACA5-CED2-17C5-9D66-FCB646BA027D}"/>
              </a:ext>
            </a:extLst>
          </p:cNvPr>
          <p:cNvSpPr>
            <a:spLocks noGrp="1"/>
          </p:cNvSpPr>
          <p:nvPr>
            <p:ph type="body" sz="quarter" idx="14" hasCustomPrompt="1"/>
          </p:nvPr>
        </p:nvSpPr>
        <p:spPr>
          <a:xfrm>
            <a:off x="792145" y="3208140"/>
            <a:ext cx="2286000" cy="830580"/>
          </a:xfrm>
        </p:spPr>
        <p:txBody>
          <a:bodyPr>
            <a:noAutofit/>
          </a:bodyPr>
          <a:lstStyle>
            <a:lvl1pPr marL="0" indent="0">
              <a:spcBef>
                <a:spcPts val="0"/>
              </a:spcBef>
              <a:spcAft>
                <a:spcPts val="1200"/>
              </a:spcAft>
              <a:buNone/>
              <a:defRPr b="1"/>
            </a:lvl1pPr>
            <a:lvl5pPr marL="342900" indent="-342900">
              <a:buFont typeface="Arial" panose="020B0604020202020204" pitchFamily="34" charset="0"/>
              <a:buChar char="•"/>
              <a:defRPr/>
            </a:lvl5pPr>
          </a:lstStyle>
          <a:p>
            <a:pPr lvl="0"/>
            <a:r>
              <a:rPr lang="en-US" b="1"/>
              <a:t>Heading</a:t>
            </a:r>
            <a:endParaRPr lang="en-US"/>
          </a:p>
        </p:txBody>
      </p:sp>
      <p:sp>
        <p:nvSpPr>
          <p:cNvPr id="44" name="Text Placeholder 24">
            <a:extLst>
              <a:ext uri="{FF2B5EF4-FFF2-40B4-BE49-F238E27FC236}">
                <a16:creationId xmlns:a16="http://schemas.microsoft.com/office/drawing/2014/main" id="{3E945CDA-4222-6FA7-55D8-6440BE4BAEA3}"/>
              </a:ext>
            </a:extLst>
          </p:cNvPr>
          <p:cNvSpPr>
            <a:spLocks noGrp="1"/>
          </p:cNvSpPr>
          <p:nvPr>
            <p:ph type="body" sz="quarter" idx="15" hasCustomPrompt="1"/>
          </p:nvPr>
        </p:nvSpPr>
        <p:spPr>
          <a:xfrm>
            <a:off x="3575686" y="3208140"/>
            <a:ext cx="2286000" cy="830580"/>
          </a:xfrm>
        </p:spPr>
        <p:txBody>
          <a:bodyPr>
            <a:noAutofit/>
          </a:bodyPr>
          <a:lstStyle>
            <a:lvl1pPr marL="0" indent="0">
              <a:spcBef>
                <a:spcPts val="0"/>
              </a:spcBef>
              <a:spcAft>
                <a:spcPts val="1200"/>
              </a:spcAft>
              <a:buNone/>
              <a:defRPr b="1"/>
            </a:lvl1pPr>
            <a:lvl5pPr marL="342900" indent="-342900">
              <a:buFont typeface="Arial" panose="020B0604020202020204" pitchFamily="34" charset="0"/>
              <a:buChar char="•"/>
              <a:defRPr/>
            </a:lvl5pPr>
          </a:lstStyle>
          <a:p>
            <a:pPr lvl="0"/>
            <a:r>
              <a:rPr lang="en-US" b="1"/>
              <a:t>Heading</a:t>
            </a:r>
            <a:endParaRPr lang="en-US"/>
          </a:p>
        </p:txBody>
      </p:sp>
      <p:sp>
        <p:nvSpPr>
          <p:cNvPr id="45" name="Text Placeholder 31">
            <a:extLst>
              <a:ext uri="{FF2B5EF4-FFF2-40B4-BE49-F238E27FC236}">
                <a16:creationId xmlns:a16="http://schemas.microsoft.com/office/drawing/2014/main" id="{B8577679-7BC3-F646-7BBA-7A8E479B33EE}"/>
              </a:ext>
            </a:extLst>
          </p:cNvPr>
          <p:cNvSpPr>
            <a:spLocks noGrp="1"/>
          </p:cNvSpPr>
          <p:nvPr>
            <p:ph type="body" sz="quarter" idx="20" hasCustomPrompt="1"/>
          </p:nvPr>
        </p:nvSpPr>
        <p:spPr>
          <a:xfrm>
            <a:off x="792145" y="4135438"/>
            <a:ext cx="2286000" cy="831850"/>
          </a:xfrm>
        </p:spPr>
        <p:txBody>
          <a:bodyPr>
            <a:noAutofit/>
          </a:bodyPr>
          <a:lstStyle>
            <a:lvl1pPr marL="0" indent="0">
              <a:spcBef>
                <a:spcPts val="0"/>
              </a:spcBef>
              <a:spcAft>
                <a:spcPts val="0"/>
              </a:spcAft>
              <a:buNone/>
              <a:defRPr/>
            </a:lvl1pPr>
          </a:lstStyle>
          <a:p>
            <a:pPr lvl="0"/>
            <a:r>
              <a:rPr lang="en-US"/>
              <a:t>Text</a:t>
            </a:r>
          </a:p>
        </p:txBody>
      </p:sp>
      <p:sp>
        <p:nvSpPr>
          <p:cNvPr id="46" name="Text Placeholder 31">
            <a:extLst>
              <a:ext uri="{FF2B5EF4-FFF2-40B4-BE49-F238E27FC236}">
                <a16:creationId xmlns:a16="http://schemas.microsoft.com/office/drawing/2014/main" id="{AA3DE2C4-471E-1F1D-1B5F-0796C556DCAF}"/>
              </a:ext>
            </a:extLst>
          </p:cNvPr>
          <p:cNvSpPr>
            <a:spLocks noGrp="1"/>
          </p:cNvSpPr>
          <p:nvPr>
            <p:ph type="body" sz="quarter" idx="21" hasCustomPrompt="1"/>
          </p:nvPr>
        </p:nvSpPr>
        <p:spPr>
          <a:xfrm>
            <a:off x="3562239" y="4135438"/>
            <a:ext cx="2286000" cy="831850"/>
          </a:xfrm>
        </p:spPr>
        <p:txBody>
          <a:bodyPr>
            <a:noAutofit/>
          </a:bodyPr>
          <a:lstStyle>
            <a:lvl1pPr marL="0" indent="0">
              <a:spcBef>
                <a:spcPts val="0"/>
              </a:spcBef>
              <a:spcAft>
                <a:spcPts val="0"/>
              </a:spcAft>
              <a:buNone/>
              <a:defRPr/>
            </a:lvl1pPr>
          </a:lstStyle>
          <a:p>
            <a:pPr lvl="0"/>
            <a:r>
              <a:rPr lang="en-US"/>
              <a:t>Text</a:t>
            </a:r>
          </a:p>
        </p:txBody>
      </p:sp>
      <p:sp>
        <p:nvSpPr>
          <p:cNvPr id="47" name="Text Placeholder 31">
            <a:extLst>
              <a:ext uri="{FF2B5EF4-FFF2-40B4-BE49-F238E27FC236}">
                <a16:creationId xmlns:a16="http://schemas.microsoft.com/office/drawing/2014/main" id="{486FB1AD-4D33-D220-1223-22F666C787F9}"/>
              </a:ext>
            </a:extLst>
          </p:cNvPr>
          <p:cNvSpPr>
            <a:spLocks noGrp="1"/>
          </p:cNvSpPr>
          <p:nvPr>
            <p:ph type="body" sz="quarter" idx="22" hasCustomPrompt="1"/>
          </p:nvPr>
        </p:nvSpPr>
        <p:spPr>
          <a:xfrm>
            <a:off x="6399568" y="4135438"/>
            <a:ext cx="2286000" cy="831850"/>
          </a:xfrm>
        </p:spPr>
        <p:txBody>
          <a:bodyPr>
            <a:noAutofit/>
          </a:bodyPr>
          <a:lstStyle>
            <a:lvl1pPr marL="0" indent="0">
              <a:spcBef>
                <a:spcPts val="0"/>
              </a:spcBef>
              <a:spcAft>
                <a:spcPts val="0"/>
              </a:spcAft>
              <a:buNone/>
              <a:defRPr/>
            </a:lvl1pPr>
          </a:lstStyle>
          <a:p>
            <a:pPr lvl="0"/>
            <a:r>
              <a:rPr lang="en-US"/>
              <a:t>Text</a:t>
            </a:r>
          </a:p>
        </p:txBody>
      </p:sp>
      <p:sp>
        <p:nvSpPr>
          <p:cNvPr id="48" name="Picture Placeholder 37">
            <a:extLst>
              <a:ext uri="{FF2B5EF4-FFF2-40B4-BE49-F238E27FC236}">
                <a16:creationId xmlns:a16="http://schemas.microsoft.com/office/drawing/2014/main" id="{30109EE9-FFF2-FAEE-B461-42CBFF9A9945}"/>
              </a:ext>
            </a:extLst>
          </p:cNvPr>
          <p:cNvSpPr>
            <a:spLocks noGrp="1"/>
          </p:cNvSpPr>
          <p:nvPr>
            <p:ph type="pic" sz="quarter" idx="24" hasCustomPrompt="1"/>
          </p:nvPr>
        </p:nvSpPr>
        <p:spPr>
          <a:xfrm>
            <a:off x="790345" y="1924050"/>
            <a:ext cx="941388" cy="941388"/>
          </a:xfrm>
        </p:spPr>
        <p:txBody>
          <a:bodyPr anchor="ctr">
            <a:normAutofit/>
          </a:bodyPr>
          <a:lstStyle>
            <a:lvl1pPr marL="11113" indent="0" algn="ctr">
              <a:buNone/>
              <a:defRPr sz="1100"/>
            </a:lvl1pPr>
          </a:lstStyle>
          <a:p>
            <a:pPr marL="11113" marR="0" lvl="0" indent="0" algn="ctr" defTabSz="914400" rtl="0" eaLnBrk="1" fontAlgn="auto" latinLnBrk="0" hangingPunct="1">
              <a:lnSpc>
                <a:spcPct val="100000"/>
              </a:lnSpc>
              <a:spcBef>
                <a:spcPts val="0"/>
              </a:spcBef>
              <a:spcAft>
                <a:spcPts val="1200"/>
              </a:spcAft>
              <a:buClr>
                <a:schemeClr val="tx1"/>
              </a:buClr>
              <a:buSzPct val="100000"/>
              <a:buFont typeface="Wingdings" panose="05000000000000000000" pitchFamily="2" charset="2"/>
              <a:buNone/>
              <a:tabLst/>
              <a:defRPr/>
            </a:pPr>
            <a:r>
              <a:rPr lang="en-US" dirty="0"/>
              <a:t>Click to add Icon or other graphic</a:t>
            </a:r>
          </a:p>
        </p:txBody>
      </p:sp>
      <p:sp>
        <p:nvSpPr>
          <p:cNvPr id="49" name="Picture Placeholder 37">
            <a:extLst>
              <a:ext uri="{FF2B5EF4-FFF2-40B4-BE49-F238E27FC236}">
                <a16:creationId xmlns:a16="http://schemas.microsoft.com/office/drawing/2014/main" id="{A4CA4417-D9B8-0C77-B325-B94E86522D40}"/>
              </a:ext>
            </a:extLst>
          </p:cNvPr>
          <p:cNvSpPr>
            <a:spLocks noGrp="1"/>
          </p:cNvSpPr>
          <p:nvPr>
            <p:ph type="pic" sz="quarter" idx="25" hasCustomPrompt="1"/>
          </p:nvPr>
        </p:nvSpPr>
        <p:spPr>
          <a:xfrm>
            <a:off x="3573886" y="1924050"/>
            <a:ext cx="941388" cy="941388"/>
          </a:xfrm>
        </p:spPr>
        <p:txBody>
          <a:bodyPr anchor="ctr">
            <a:normAutofit/>
          </a:bodyPr>
          <a:lstStyle>
            <a:lvl1pPr marL="11113" indent="0" algn="ctr">
              <a:buNone/>
              <a:defRPr sz="1100"/>
            </a:lvl1pPr>
          </a:lstStyle>
          <a:p>
            <a:pPr marL="11113" marR="0" lvl="0" indent="0" algn="ctr" defTabSz="914400" rtl="0" eaLnBrk="1" fontAlgn="auto" latinLnBrk="0" hangingPunct="1">
              <a:lnSpc>
                <a:spcPct val="100000"/>
              </a:lnSpc>
              <a:spcBef>
                <a:spcPts val="0"/>
              </a:spcBef>
              <a:spcAft>
                <a:spcPts val="1200"/>
              </a:spcAft>
              <a:buClr>
                <a:schemeClr val="tx1"/>
              </a:buClr>
              <a:buSzPct val="100000"/>
              <a:buFont typeface="Wingdings" panose="05000000000000000000" pitchFamily="2" charset="2"/>
              <a:buNone/>
              <a:tabLst/>
              <a:defRPr/>
            </a:pPr>
            <a:r>
              <a:rPr lang="en-US" dirty="0"/>
              <a:t>Click to add Icon or other graphic</a:t>
            </a:r>
          </a:p>
        </p:txBody>
      </p:sp>
      <p:sp>
        <p:nvSpPr>
          <p:cNvPr id="50" name="Picture Placeholder 37">
            <a:extLst>
              <a:ext uri="{FF2B5EF4-FFF2-40B4-BE49-F238E27FC236}">
                <a16:creationId xmlns:a16="http://schemas.microsoft.com/office/drawing/2014/main" id="{F675EF1F-0BC8-B24D-5BF6-A258E9514685}"/>
              </a:ext>
            </a:extLst>
          </p:cNvPr>
          <p:cNvSpPr>
            <a:spLocks noGrp="1"/>
          </p:cNvSpPr>
          <p:nvPr>
            <p:ph type="pic" sz="quarter" idx="26" hasCustomPrompt="1"/>
          </p:nvPr>
        </p:nvSpPr>
        <p:spPr>
          <a:xfrm>
            <a:off x="6397768" y="1924050"/>
            <a:ext cx="941388" cy="941388"/>
          </a:xfrm>
        </p:spPr>
        <p:txBody>
          <a:bodyPr anchor="ctr">
            <a:normAutofit/>
          </a:bodyPr>
          <a:lstStyle>
            <a:lvl1pPr marL="11113" indent="0" algn="ctr">
              <a:buNone/>
              <a:defRPr sz="1100"/>
            </a:lvl1pPr>
          </a:lstStyle>
          <a:p>
            <a:pPr marL="11113" marR="0" lvl="0" indent="0" algn="ctr" defTabSz="914400" rtl="0" eaLnBrk="1" fontAlgn="auto" latinLnBrk="0" hangingPunct="1">
              <a:lnSpc>
                <a:spcPct val="100000"/>
              </a:lnSpc>
              <a:spcBef>
                <a:spcPts val="0"/>
              </a:spcBef>
              <a:spcAft>
                <a:spcPts val="1200"/>
              </a:spcAft>
              <a:buClr>
                <a:schemeClr val="tx1"/>
              </a:buClr>
              <a:buSzPct val="100000"/>
              <a:buFont typeface="Wingdings" panose="05000000000000000000" pitchFamily="2" charset="2"/>
              <a:buNone/>
              <a:tabLst/>
              <a:defRPr/>
            </a:pPr>
            <a:r>
              <a:rPr lang="en-US" dirty="0"/>
              <a:t>Click to add Icon or other graphic</a:t>
            </a:r>
          </a:p>
        </p:txBody>
      </p:sp>
      <p:sp>
        <p:nvSpPr>
          <p:cNvPr id="51" name="Picture Placeholder 45">
            <a:extLst>
              <a:ext uri="{FF2B5EF4-FFF2-40B4-BE49-F238E27FC236}">
                <a16:creationId xmlns:a16="http://schemas.microsoft.com/office/drawing/2014/main" id="{97EF07AA-B654-3B66-3B5A-853716FDBEFD}"/>
              </a:ext>
            </a:extLst>
          </p:cNvPr>
          <p:cNvSpPr>
            <a:spLocks noGrp="1"/>
          </p:cNvSpPr>
          <p:nvPr>
            <p:ph type="pic" sz="quarter" idx="29" hasCustomPrompt="1"/>
          </p:nvPr>
        </p:nvSpPr>
        <p:spPr>
          <a:xfrm>
            <a:off x="9221650" y="1924431"/>
            <a:ext cx="444500" cy="334137"/>
          </a:xfrm>
          <a:blipFill dpi="0" rotWithShape="1">
            <a:blip r:embed="rId3">
              <a:lum bright="-100000"/>
              <a:extLst>
                <a:ext uri="{96DAC541-7B7A-43D3-8B79-37D633B846F1}">
                  <asvg:svgBlip xmlns:asvg="http://schemas.microsoft.com/office/drawing/2016/SVG/main" r:embed="rId4"/>
                </a:ext>
              </a:extLst>
            </a:blip>
            <a:srcRect/>
            <a:stretch>
              <a:fillRect/>
            </a:stretch>
          </a:blipFill>
        </p:spPr>
        <p:txBody>
          <a:bodyPr>
            <a:normAutofit/>
          </a:bodyPr>
          <a:lstStyle>
            <a:lvl1pPr marL="11113" indent="0">
              <a:buNone/>
              <a:defRPr sz="800"/>
            </a:lvl1pPr>
          </a:lstStyle>
          <a:p>
            <a:r>
              <a:rPr lang="en-US" dirty="0"/>
              <a:t> </a:t>
            </a:r>
          </a:p>
        </p:txBody>
      </p:sp>
      <p:sp>
        <p:nvSpPr>
          <p:cNvPr id="7" name="Slide Number Placeholder 6">
            <a:extLst>
              <a:ext uri="{FF2B5EF4-FFF2-40B4-BE49-F238E27FC236}">
                <a16:creationId xmlns:a16="http://schemas.microsoft.com/office/drawing/2014/main" id="{C54C567D-3EDF-F1A4-8EB9-E205C1D9BE19}"/>
              </a:ext>
            </a:extLst>
          </p:cNvPr>
          <p:cNvSpPr>
            <a:spLocks noGrp="1"/>
          </p:cNvSpPr>
          <p:nvPr>
            <p:ph type="sldNum" sz="quarter" idx="32"/>
          </p:nvPr>
        </p:nvSpPr>
        <p:spPr/>
        <p:txBody>
          <a:bodyPr/>
          <a:lstStyle/>
          <a:p>
            <a:fld id="{B03A8012-9C8A-A340-B848-62C2ABD4DCA7}" type="slidenum">
              <a:rPr lang="en-US" smtClean="0"/>
              <a:pPr/>
              <a:t>‹#›</a:t>
            </a:fld>
            <a:endParaRPr lang="en-US" dirty="0"/>
          </a:p>
        </p:txBody>
      </p:sp>
    </p:spTree>
    <p:extLst>
      <p:ext uri="{BB962C8B-B14F-4D97-AF65-F5344CB8AC3E}">
        <p14:creationId xmlns:p14="http://schemas.microsoft.com/office/powerpoint/2010/main" val="3905784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023 right sidebar no content box yellow">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8EB6A0-1B7B-E4EE-8248-7592531EED6A}"/>
              </a:ext>
            </a:extLst>
          </p:cNvPr>
          <p:cNvSpPr/>
          <p:nvPr userDrawn="1"/>
        </p:nvSpPr>
        <p:spPr>
          <a:xfrm>
            <a:off x="8959251" y="0"/>
            <a:ext cx="3232749" cy="6858000"/>
          </a:xfrm>
          <a:prstGeom prst="rect">
            <a:avLst/>
          </a:prstGeom>
          <a:solidFill>
            <a:srgbClr val="FBE232"/>
          </a:solidFill>
          <a:ln>
            <a:no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dirty="0"/>
          </a:p>
        </p:txBody>
      </p:sp>
      <p:sp>
        <p:nvSpPr>
          <p:cNvPr id="5" name="Freeform 4">
            <a:extLst>
              <a:ext uri="{FF2B5EF4-FFF2-40B4-BE49-F238E27FC236}">
                <a16:creationId xmlns:a16="http://schemas.microsoft.com/office/drawing/2014/main" id="{AE5C3D9B-2548-4CA1-EB97-857976F10D84}"/>
              </a:ext>
            </a:extLst>
          </p:cNvPr>
          <p:cNvSpPr/>
          <p:nvPr userDrawn="1"/>
        </p:nvSpPr>
        <p:spPr>
          <a:xfrm>
            <a:off x="9570381" y="0"/>
            <a:ext cx="2621619" cy="6858000"/>
          </a:xfrm>
          <a:custGeom>
            <a:avLst/>
            <a:gdLst>
              <a:gd name="connsiteX0" fmla="*/ 21103 w 2621619"/>
              <a:gd name="connsiteY0" fmla="*/ 0 h 6858000"/>
              <a:gd name="connsiteX1" fmla="*/ 2213705 w 2621619"/>
              <a:gd name="connsiteY1" fmla="*/ 0 h 6858000"/>
              <a:gd name="connsiteX2" fmla="*/ 2621619 w 2621619"/>
              <a:gd name="connsiteY2" fmla="*/ 699986 h 6858000"/>
              <a:gd name="connsiteX3" fmla="*/ 2621619 w 2621619"/>
              <a:gd name="connsiteY3" fmla="*/ 6156056 h 6858000"/>
              <a:gd name="connsiteX4" fmla="*/ 2213704 w 2621619"/>
              <a:gd name="connsiteY4" fmla="*/ 6858000 h 6858000"/>
              <a:gd name="connsiteX5" fmla="*/ 0 w 2621619"/>
              <a:gd name="connsiteY5" fmla="*/ 6858000 h 6858000"/>
              <a:gd name="connsiteX6" fmla="*/ 2025139 w 2621619"/>
              <a:gd name="connsiteY6"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1619" h="6858000">
                <a:moveTo>
                  <a:pt x="21103" y="0"/>
                </a:moveTo>
                <a:lnTo>
                  <a:pt x="2213705" y="0"/>
                </a:lnTo>
                <a:lnTo>
                  <a:pt x="2621619" y="699986"/>
                </a:lnTo>
                <a:lnTo>
                  <a:pt x="2621619" y="6156056"/>
                </a:lnTo>
                <a:lnTo>
                  <a:pt x="2213704" y="6858000"/>
                </a:lnTo>
                <a:lnTo>
                  <a:pt x="0" y="6858000"/>
                </a:lnTo>
                <a:lnTo>
                  <a:pt x="2025139" y="3429000"/>
                </a:lnTo>
                <a:close/>
              </a:path>
            </a:pathLst>
          </a:custGeom>
          <a:gradFill>
            <a:gsLst>
              <a:gs pos="41000">
                <a:schemeClr val="bg1">
                  <a:alpha val="44000"/>
                </a:schemeClr>
              </a:gs>
              <a:gs pos="100000">
                <a:schemeClr val="bg1">
                  <a:alpha val="0"/>
                </a:schemeClr>
              </a:gs>
            </a:gsLst>
            <a:lin ang="16200000" scaled="0"/>
          </a:gradFill>
          <a:ln>
            <a:noFill/>
          </a:ln>
        </p:spPr>
        <p:style>
          <a:lnRef idx="0">
            <a:scrgbClr r="0" g="0" b="0"/>
          </a:lnRef>
          <a:fillRef idx="0">
            <a:scrgbClr r="0" g="0" b="0"/>
          </a:fillRef>
          <a:effectRef idx="0">
            <a:scrgbClr r="0" g="0" b="0"/>
          </a:effectRef>
          <a:fontRef idx="minor">
            <a:schemeClr val="lt1"/>
          </a:fontRef>
        </p:style>
        <p:txBody>
          <a:bodyPr wrap="square" lIns="9144" tIns="9144" rIns="9144" bIns="9144" rtlCol="0" anchor="ctr">
            <a:noAutofit/>
          </a:bodyPr>
          <a:lstStyle/>
          <a:p>
            <a:pPr algn="ctr">
              <a:lnSpc>
                <a:spcPct val="95000"/>
              </a:lnSpc>
            </a:pPr>
            <a:endParaRPr lang="en-US" dirty="0"/>
          </a:p>
        </p:txBody>
      </p:sp>
      <p:sp>
        <p:nvSpPr>
          <p:cNvPr id="11" name="TextBox 10">
            <a:extLst>
              <a:ext uri="{FF2B5EF4-FFF2-40B4-BE49-F238E27FC236}">
                <a16:creationId xmlns:a16="http://schemas.microsoft.com/office/drawing/2014/main" id="{365B377A-CB3D-BD18-9987-79643544C2F7}"/>
              </a:ext>
            </a:extLst>
          </p:cNvPr>
          <p:cNvSpPr txBox="1"/>
          <p:nvPr userDrawn="1"/>
        </p:nvSpPr>
        <p:spPr>
          <a:xfrm>
            <a:off x="13473113" y="7729538"/>
            <a:ext cx="0" cy="0"/>
          </a:xfrm>
          <a:prstGeom prst="rect">
            <a:avLst/>
          </a:prstGeom>
          <a:noFill/>
        </p:spPr>
        <p:txBody>
          <a:bodyPr wrap="none" lIns="0" tIns="0" rIns="0" bIns="914400" rtlCol="0">
            <a:noAutofit/>
          </a:bodyPr>
          <a:lstStyle/>
          <a:p>
            <a:pPr algn="l">
              <a:spcAft>
                <a:spcPts val="1200"/>
              </a:spcAft>
            </a:pPr>
            <a:endParaRPr lang="en-US" sz="1600" kern="600" spc="-10" dirty="0"/>
          </a:p>
        </p:txBody>
      </p:sp>
      <p:sp>
        <p:nvSpPr>
          <p:cNvPr id="20" name="Title 19">
            <a:extLst>
              <a:ext uri="{FF2B5EF4-FFF2-40B4-BE49-F238E27FC236}">
                <a16:creationId xmlns:a16="http://schemas.microsoft.com/office/drawing/2014/main" id="{D7184798-2E16-CC8B-E851-D76E8593B9B1}"/>
              </a:ext>
            </a:extLst>
          </p:cNvPr>
          <p:cNvSpPr>
            <a:spLocks noGrp="1"/>
          </p:cNvSpPr>
          <p:nvPr>
            <p:ph type="title" hasCustomPrompt="1"/>
          </p:nvPr>
        </p:nvSpPr>
        <p:spPr>
          <a:xfrm>
            <a:off x="772389" y="571500"/>
            <a:ext cx="7858760" cy="548640"/>
          </a:xfrm>
        </p:spPr>
        <p:txBody>
          <a:bodyPr/>
          <a:lstStyle/>
          <a:p>
            <a:r>
              <a:rPr lang="en-US"/>
              <a:t>Click to Edit H1</a:t>
            </a:r>
          </a:p>
        </p:txBody>
      </p:sp>
      <p:sp>
        <p:nvSpPr>
          <p:cNvPr id="21" name="Text Placeholder 9">
            <a:extLst>
              <a:ext uri="{FF2B5EF4-FFF2-40B4-BE49-F238E27FC236}">
                <a16:creationId xmlns:a16="http://schemas.microsoft.com/office/drawing/2014/main" id="{50B26EAF-D929-D0AC-A69B-E041999EFB94}"/>
              </a:ext>
            </a:extLst>
          </p:cNvPr>
          <p:cNvSpPr>
            <a:spLocks noGrp="1"/>
          </p:cNvSpPr>
          <p:nvPr>
            <p:ph type="body" sz="quarter" idx="13" hasCustomPrompt="1"/>
          </p:nvPr>
        </p:nvSpPr>
        <p:spPr>
          <a:xfrm>
            <a:off x="772389" y="1005840"/>
            <a:ext cx="7858760" cy="376863"/>
          </a:xfrm>
          <a:prstGeom prst="rect">
            <a:avLst/>
          </a:prstGeom>
        </p:spPr>
        <p:txBody>
          <a:bodyPr>
            <a:noAutofit/>
          </a:bodyPr>
          <a:lstStyle>
            <a:lvl1pPr marL="0" indent="0">
              <a:spcBef>
                <a:spcPts val="0"/>
              </a:spcBef>
              <a:spcAft>
                <a:spcPts val="1200"/>
              </a:spcAft>
              <a:buNone/>
              <a:defRPr sz="1800">
                <a:solidFill>
                  <a:schemeClr val="accent3"/>
                </a:solidFill>
              </a:defRPr>
            </a:lvl1pPr>
          </a:lstStyle>
          <a:p>
            <a:pPr lvl="0"/>
            <a:r>
              <a:rPr lang="en-US"/>
              <a:t>Uses layout “2023 right sidebar no content box, yellow”</a:t>
            </a:r>
          </a:p>
        </p:txBody>
      </p:sp>
      <p:pic>
        <p:nvPicPr>
          <p:cNvPr id="3" name="Picture 2">
            <a:extLst>
              <a:ext uri="{FF2B5EF4-FFF2-40B4-BE49-F238E27FC236}">
                <a16:creationId xmlns:a16="http://schemas.microsoft.com/office/drawing/2014/main" id="{1E1C3484-0B0A-BE08-8469-2C56F5E9CD3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39" y="0"/>
            <a:ext cx="403123" cy="403123"/>
          </a:xfrm>
          <a:prstGeom prst="rect">
            <a:avLst/>
          </a:prstGeom>
        </p:spPr>
      </p:pic>
      <p:sp>
        <p:nvSpPr>
          <p:cNvPr id="7" name="Slide Number Placeholder 6">
            <a:extLst>
              <a:ext uri="{FF2B5EF4-FFF2-40B4-BE49-F238E27FC236}">
                <a16:creationId xmlns:a16="http://schemas.microsoft.com/office/drawing/2014/main" id="{967D6A7A-640A-8CF4-766A-D14D46B7DA7E}"/>
              </a:ext>
            </a:extLst>
          </p:cNvPr>
          <p:cNvSpPr>
            <a:spLocks noGrp="1"/>
          </p:cNvSpPr>
          <p:nvPr>
            <p:ph type="sldNum" sz="quarter" idx="16"/>
          </p:nvPr>
        </p:nvSpPr>
        <p:spPr/>
        <p:txBody>
          <a:bodyPr/>
          <a:lstStyle/>
          <a:p>
            <a:fld id="{B03A8012-9C8A-A340-B848-62C2ABD4DCA7}" type="slidenum">
              <a:rPr lang="en-US" smtClean="0"/>
              <a:pPr/>
              <a:t>‹#›</a:t>
            </a:fld>
            <a:endParaRPr lang="en-US" dirty="0"/>
          </a:p>
        </p:txBody>
      </p:sp>
    </p:spTree>
    <p:extLst>
      <p:ext uri="{BB962C8B-B14F-4D97-AF65-F5344CB8AC3E}">
        <p14:creationId xmlns:p14="http://schemas.microsoft.com/office/powerpoint/2010/main" val="424749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023 H1, H2, no body content">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B1F33045-A9C3-49E7-B0B8-AE45DE51D0AC}"/>
              </a:ext>
            </a:extLst>
          </p:cNvPr>
          <p:cNvSpPr>
            <a:spLocks noGrp="1"/>
          </p:cNvSpPr>
          <p:nvPr>
            <p:ph type="body" sz="quarter" idx="13" hasCustomPrompt="1"/>
          </p:nvPr>
        </p:nvSpPr>
        <p:spPr>
          <a:xfrm>
            <a:off x="777240" y="1005840"/>
            <a:ext cx="10637520" cy="457200"/>
          </a:xfrm>
          <a:prstGeom prst="rect">
            <a:avLst/>
          </a:prstGeom>
        </p:spPr>
        <p:txBody>
          <a:bodyPr>
            <a:noAutofit/>
          </a:bodyPr>
          <a:lstStyle>
            <a:lvl1pPr marL="0" indent="0">
              <a:spcBef>
                <a:spcPts val="0"/>
              </a:spcBef>
              <a:spcAft>
                <a:spcPts val="1200"/>
              </a:spcAft>
              <a:buNone/>
              <a:defRPr sz="1800">
                <a:solidFill>
                  <a:schemeClr val="accent3"/>
                </a:solidFill>
              </a:defRPr>
            </a:lvl1pPr>
          </a:lstStyle>
          <a:p>
            <a:pPr lvl="0"/>
            <a:r>
              <a:rPr lang="en-US"/>
              <a:t>Uses layout “2023 H1, H2, no body content”</a:t>
            </a:r>
          </a:p>
        </p:txBody>
      </p:sp>
      <p:sp>
        <p:nvSpPr>
          <p:cNvPr id="7" name="Title 6">
            <a:extLst>
              <a:ext uri="{FF2B5EF4-FFF2-40B4-BE49-F238E27FC236}">
                <a16:creationId xmlns:a16="http://schemas.microsoft.com/office/drawing/2014/main" id="{18FBB3FC-444F-C40D-B605-E84282405885}"/>
              </a:ext>
            </a:extLst>
          </p:cNvPr>
          <p:cNvSpPr>
            <a:spLocks noGrp="1"/>
          </p:cNvSpPr>
          <p:nvPr>
            <p:ph type="title" hasCustomPrompt="1"/>
          </p:nvPr>
        </p:nvSpPr>
        <p:spPr/>
        <p:txBody>
          <a:bodyPr/>
          <a:lstStyle>
            <a:lvl1pPr>
              <a:defRPr sz="3000"/>
            </a:lvl1pPr>
          </a:lstStyle>
          <a:p>
            <a:r>
              <a:rPr lang="en-US"/>
              <a:t>Click to Edit H1</a:t>
            </a:r>
          </a:p>
        </p:txBody>
      </p:sp>
      <p:pic>
        <p:nvPicPr>
          <p:cNvPr id="2" name="Picture 1">
            <a:extLst>
              <a:ext uri="{FF2B5EF4-FFF2-40B4-BE49-F238E27FC236}">
                <a16:creationId xmlns:a16="http://schemas.microsoft.com/office/drawing/2014/main" id="{A170E368-6AFA-7696-5CC5-CA92D350BD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39" y="0"/>
            <a:ext cx="402632" cy="402632"/>
          </a:xfrm>
          <a:prstGeom prst="rect">
            <a:avLst/>
          </a:prstGeom>
        </p:spPr>
      </p:pic>
      <p:sp>
        <p:nvSpPr>
          <p:cNvPr id="4" name="Slide Number Placeholder 3">
            <a:extLst>
              <a:ext uri="{FF2B5EF4-FFF2-40B4-BE49-F238E27FC236}">
                <a16:creationId xmlns:a16="http://schemas.microsoft.com/office/drawing/2014/main" id="{5D3FCDD1-3514-950D-C8E7-37F6A5AF420B}"/>
              </a:ext>
            </a:extLst>
          </p:cNvPr>
          <p:cNvSpPr>
            <a:spLocks noGrp="1"/>
          </p:cNvSpPr>
          <p:nvPr>
            <p:ph type="sldNum" sz="quarter" idx="14"/>
          </p:nvPr>
        </p:nvSpPr>
        <p:spPr/>
        <p:txBody>
          <a:bodyPr/>
          <a:lstStyle/>
          <a:p>
            <a:fld id="{B03A8012-9C8A-A340-B848-62C2ABD4DCA7}" type="slidenum">
              <a:rPr lang="en-US" smtClean="0"/>
              <a:pPr/>
              <a:t>‹#›</a:t>
            </a:fld>
            <a:endParaRPr lang="en-US"/>
          </a:p>
        </p:txBody>
      </p:sp>
    </p:spTree>
    <p:extLst>
      <p:ext uri="{BB962C8B-B14F-4D97-AF65-F5344CB8AC3E}">
        <p14:creationId xmlns:p14="http://schemas.microsoft.com/office/powerpoint/2010/main" val="2334304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2023 feature quote with photo, yellow">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1151C67-F257-8A05-6BF3-C4E723377299}"/>
              </a:ext>
            </a:extLst>
          </p:cNvPr>
          <p:cNvGrpSpPr/>
          <p:nvPr userDrawn="1"/>
        </p:nvGrpSpPr>
        <p:grpSpPr>
          <a:xfrm>
            <a:off x="0" y="0"/>
            <a:ext cx="8072735" cy="6862093"/>
            <a:chOff x="0" y="0"/>
            <a:chExt cx="8072735" cy="6862093"/>
          </a:xfrm>
        </p:grpSpPr>
        <p:sp>
          <p:nvSpPr>
            <p:cNvPr id="7" name="Freeform 6">
              <a:extLst>
                <a:ext uri="{FF2B5EF4-FFF2-40B4-BE49-F238E27FC236}">
                  <a16:creationId xmlns:a16="http://schemas.microsoft.com/office/drawing/2014/main" id="{540C1FC0-3359-E17E-9C33-FE6413A88763}"/>
                </a:ext>
              </a:extLst>
            </p:cNvPr>
            <p:cNvSpPr/>
            <p:nvPr/>
          </p:nvSpPr>
          <p:spPr>
            <a:xfrm>
              <a:off x="1270502" y="4093"/>
              <a:ext cx="6800851" cy="6858000"/>
            </a:xfrm>
            <a:custGeom>
              <a:avLst/>
              <a:gdLst>
                <a:gd name="connsiteX0" fmla="*/ 0 w 6800851"/>
                <a:gd name="connsiteY0" fmla="*/ 0 h 6841237"/>
                <a:gd name="connsiteX1" fmla="*/ 4822104 w 6800851"/>
                <a:gd name="connsiteY1" fmla="*/ 0 h 6841237"/>
                <a:gd name="connsiteX2" fmla="*/ 6800852 w 6800851"/>
                <a:gd name="connsiteY2" fmla="*/ 3420619 h 6841237"/>
                <a:gd name="connsiteX3" fmla="*/ 4822104 w 6800851"/>
                <a:gd name="connsiteY3" fmla="*/ 6841237 h 6841237"/>
                <a:gd name="connsiteX4" fmla="*/ 0 w 6800851"/>
                <a:gd name="connsiteY4" fmla="*/ 6841237 h 6841237"/>
                <a:gd name="connsiteX5" fmla="*/ 0 w 6800851"/>
                <a:gd name="connsiteY5" fmla="*/ 0 h 6841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0851" h="6841237">
                  <a:moveTo>
                    <a:pt x="0" y="0"/>
                  </a:moveTo>
                  <a:lnTo>
                    <a:pt x="4822104" y="0"/>
                  </a:lnTo>
                  <a:lnTo>
                    <a:pt x="6800852" y="3420619"/>
                  </a:lnTo>
                  <a:lnTo>
                    <a:pt x="4822104" y="6841237"/>
                  </a:lnTo>
                  <a:lnTo>
                    <a:pt x="0" y="6841237"/>
                  </a:lnTo>
                  <a:lnTo>
                    <a:pt x="0" y="0"/>
                  </a:lnTo>
                  <a:close/>
                </a:path>
              </a:pathLst>
            </a:custGeom>
            <a:solidFill>
              <a:srgbClr val="000000">
                <a:alpha val="12000"/>
              </a:srgbClr>
            </a:solidFill>
            <a:ln w="12688" cap="flat">
              <a:noFill/>
              <a:prstDash val="solid"/>
              <a:miter/>
            </a:ln>
          </p:spPr>
          <p:txBody>
            <a:bodyPr rtlCol="0" anchor="ctr"/>
            <a:lstStyle/>
            <a:p>
              <a:endParaRPr lang="en-US" b="0" dirty="0"/>
            </a:p>
          </p:txBody>
        </p:sp>
        <p:sp>
          <p:nvSpPr>
            <p:cNvPr id="8" name="Graphic 11">
              <a:extLst>
                <a:ext uri="{FF2B5EF4-FFF2-40B4-BE49-F238E27FC236}">
                  <a16:creationId xmlns:a16="http://schemas.microsoft.com/office/drawing/2014/main" id="{B221634B-0CBD-915D-4BC4-71BAC49804E5}"/>
                </a:ext>
              </a:extLst>
            </p:cNvPr>
            <p:cNvSpPr/>
            <p:nvPr/>
          </p:nvSpPr>
          <p:spPr>
            <a:xfrm>
              <a:off x="0" y="2843451"/>
              <a:ext cx="6322394" cy="4004109"/>
            </a:xfrm>
            <a:custGeom>
              <a:avLst/>
              <a:gdLst>
                <a:gd name="connsiteX0" fmla="*/ 0 w 6322394"/>
                <a:gd name="connsiteY0" fmla="*/ 0 h 4004109"/>
                <a:gd name="connsiteX1" fmla="*/ 5989090 w 6322394"/>
                <a:gd name="connsiteY1" fmla="*/ 0 h 4004109"/>
                <a:gd name="connsiteX2" fmla="*/ 6322395 w 6322394"/>
                <a:gd name="connsiteY2" fmla="*/ 577455 h 4004109"/>
                <a:gd name="connsiteX3" fmla="*/ 4344506 w 6322394"/>
                <a:gd name="connsiteY3" fmla="*/ 4004109 h 4004109"/>
                <a:gd name="connsiteX4" fmla="*/ 0 w 6322394"/>
                <a:gd name="connsiteY4" fmla="*/ 4004109 h 4004109"/>
                <a:gd name="connsiteX5" fmla="*/ 0 w 6322394"/>
                <a:gd name="connsiteY5" fmla="*/ 0 h 400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22394" h="4004109">
                  <a:moveTo>
                    <a:pt x="0" y="0"/>
                  </a:moveTo>
                  <a:lnTo>
                    <a:pt x="5989090" y="0"/>
                  </a:lnTo>
                  <a:lnTo>
                    <a:pt x="6322395" y="577455"/>
                  </a:lnTo>
                  <a:lnTo>
                    <a:pt x="4344506" y="4004109"/>
                  </a:lnTo>
                  <a:lnTo>
                    <a:pt x="0" y="4004109"/>
                  </a:lnTo>
                  <a:lnTo>
                    <a:pt x="0" y="0"/>
                  </a:lnTo>
                  <a:close/>
                </a:path>
              </a:pathLst>
            </a:custGeom>
            <a:solidFill>
              <a:schemeClr val="bg1"/>
            </a:solidFill>
            <a:ln w="12675" cap="flat">
              <a:noFill/>
              <a:prstDash val="solid"/>
              <a:miter/>
            </a:ln>
          </p:spPr>
          <p:txBody>
            <a:bodyPr rtlCol="0" anchor="ctr"/>
            <a:lstStyle/>
            <a:p>
              <a:endParaRPr lang="en-US" b="1" dirty="0"/>
            </a:p>
          </p:txBody>
        </p:sp>
        <p:sp>
          <p:nvSpPr>
            <p:cNvPr id="9" name="Graphic 14">
              <a:extLst>
                <a:ext uri="{FF2B5EF4-FFF2-40B4-BE49-F238E27FC236}">
                  <a16:creationId xmlns:a16="http://schemas.microsoft.com/office/drawing/2014/main" id="{F9C4F50E-3DD7-14A4-3A8B-5DBE6BF20FB4}"/>
                </a:ext>
              </a:extLst>
            </p:cNvPr>
            <p:cNvSpPr>
              <a:spLocks noChangeAspect="1"/>
            </p:cNvSpPr>
            <p:nvPr/>
          </p:nvSpPr>
          <p:spPr>
            <a:xfrm>
              <a:off x="1886" y="0"/>
              <a:ext cx="8070849" cy="6858000"/>
            </a:xfrm>
            <a:custGeom>
              <a:avLst/>
              <a:gdLst>
                <a:gd name="connsiteX0" fmla="*/ 0 w 8106016"/>
                <a:gd name="connsiteY0" fmla="*/ 0 h 6887882"/>
                <a:gd name="connsiteX1" fmla="*/ 8106017 w 8106016"/>
                <a:gd name="connsiteY1" fmla="*/ 0 h 6887882"/>
                <a:gd name="connsiteX2" fmla="*/ 4129413 w 8106016"/>
                <a:gd name="connsiteY2" fmla="*/ 6887882 h 6887882"/>
                <a:gd name="connsiteX3" fmla="*/ 0 w 8106016"/>
                <a:gd name="connsiteY3" fmla="*/ 6887882 h 6887882"/>
                <a:gd name="connsiteX4" fmla="*/ 0 w 8106016"/>
                <a:gd name="connsiteY4" fmla="*/ 0 h 6887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6016" h="6887882">
                  <a:moveTo>
                    <a:pt x="0" y="0"/>
                  </a:moveTo>
                  <a:lnTo>
                    <a:pt x="8106017" y="0"/>
                  </a:lnTo>
                  <a:lnTo>
                    <a:pt x="4129413" y="6887882"/>
                  </a:lnTo>
                  <a:lnTo>
                    <a:pt x="0" y="6887882"/>
                  </a:lnTo>
                  <a:lnTo>
                    <a:pt x="0" y="0"/>
                  </a:lnTo>
                  <a:close/>
                </a:path>
              </a:pathLst>
            </a:custGeom>
            <a:solidFill>
              <a:srgbClr val="FBE232"/>
            </a:solidFill>
            <a:ln w="12745" cap="flat">
              <a:noFill/>
              <a:prstDash val="solid"/>
              <a:miter/>
            </a:ln>
          </p:spPr>
          <p:txBody>
            <a:bodyPr rtlCol="0" anchor="ctr"/>
            <a:lstStyle/>
            <a:p>
              <a:endParaRPr lang="en-US" dirty="0"/>
            </a:p>
          </p:txBody>
        </p:sp>
      </p:grpSp>
      <p:sp>
        <p:nvSpPr>
          <p:cNvPr id="10" name="Picture Placeholder 45">
            <a:extLst>
              <a:ext uri="{FF2B5EF4-FFF2-40B4-BE49-F238E27FC236}">
                <a16:creationId xmlns:a16="http://schemas.microsoft.com/office/drawing/2014/main" id="{27A53826-4FED-AA4F-0158-4D549F4515D7}"/>
              </a:ext>
            </a:extLst>
          </p:cNvPr>
          <p:cNvSpPr>
            <a:spLocks noGrp="1"/>
          </p:cNvSpPr>
          <p:nvPr>
            <p:ph type="pic" sz="quarter" idx="29" hasCustomPrompt="1"/>
          </p:nvPr>
        </p:nvSpPr>
        <p:spPr>
          <a:xfrm>
            <a:off x="776317" y="1008765"/>
            <a:ext cx="444500" cy="334137"/>
          </a:xfrm>
          <a:blipFill dpi="0" rotWithShape="1">
            <a:blip r:embed="rId2">
              <a:extLst>
                <a:ext uri="{96DAC541-7B7A-43D3-8B79-37D633B846F1}">
                  <asvg:svgBlip xmlns:asvg="http://schemas.microsoft.com/office/drawing/2016/SVG/main" r:embed="rId3"/>
                </a:ext>
              </a:extLst>
            </a:blip>
            <a:srcRect/>
            <a:stretch>
              <a:fillRect/>
            </a:stretch>
          </a:blipFill>
        </p:spPr>
        <p:txBody>
          <a:bodyPr>
            <a:normAutofit/>
          </a:bodyPr>
          <a:lstStyle>
            <a:lvl1pPr marL="11113" indent="0">
              <a:buNone/>
              <a:defRPr sz="800"/>
            </a:lvl1pPr>
          </a:lstStyle>
          <a:p>
            <a:r>
              <a:rPr lang="en-US" dirty="0"/>
              <a:t> </a:t>
            </a:r>
          </a:p>
        </p:txBody>
      </p:sp>
      <p:sp>
        <p:nvSpPr>
          <p:cNvPr id="14" name="Text Placeholder 11">
            <a:extLst>
              <a:ext uri="{FF2B5EF4-FFF2-40B4-BE49-F238E27FC236}">
                <a16:creationId xmlns:a16="http://schemas.microsoft.com/office/drawing/2014/main" id="{ED76E9DF-653F-105A-1527-66737D41B665}"/>
              </a:ext>
            </a:extLst>
          </p:cNvPr>
          <p:cNvSpPr>
            <a:spLocks noGrp="1"/>
          </p:cNvSpPr>
          <p:nvPr>
            <p:ph type="body" sz="quarter" idx="30" hasCustomPrompt="1"/>
          </p:nvPr>
        </p:nvSpPr>
        <p:spPr>
          <a:xfrm>
            <a:off x="762000" y="1455738"/>
            <a:ext cx="482600" cy="66675"/>
          </a:xfrm>
          <a:solidFill>
            <a:schemeClr val="tx1"/>
          </a:solidFill>
        </p:spPr>
        <p:txBody>
          <a:bodyPr>
            <a:noAutofit/>
          </a:bodyPr>
          <a:lstStyle>
            <a:lvl1pPr marL="11113" indent="0">
              <a:buNone/>
              <a:defRPr sz="600"/>
            </a:lvl1pPr>
          </a:lstStyle>
          <a:p>
            <a:pPr lvl="0"/>
            <a:r>
              <a:rPr lang="en-US"/>
              <a:t> </a:t>
            </a:r>
          </a:p>
        </p:txBody>
      </p:sp>
      <p:sp>
        <p:nvSpPr>
          <p:cNvPr id="20" name="Picture Placeholder 19">
            <a:extLst>
              <a:ext uri="{FF2B5EF4-FFF2-40B4-BE49-F238E27FC236}">
                <a16:creationId xmlns:a16="http://schemas.microsoft.com/office/drawing/2014/main" id="{00F112A7-C8EB-7C69-CCA7-E639879DCC4C}"/>
              </a:ext>
            </a:extLst>
          </p:cNvPr>
          <p:cNvSpPr>
            <a:spLocks noGrp="1"/>
          </p:cNvSpPr>
          <p:nvPr>
            <p:ph type="pic" sz="quarter" idx="34" hasCustomPrompt="1"/>
          </p:nvPr>
        </p:nvSpPr>
        <p:spPr>
          <a:xfrm>
            <a:off x="798513" y="5743575"/>
            <a:ext cx="1309687" cy="477838"/>
          </a:xfrm>
        </p:spPr>
        <p:txBody>
          <a:bodyPr anchor="ctr">
            <a:normAutofit/>
          </a:bodyPr>
          <a:lstStyle>
            <a:lvl1pPr marL="11113" indent="0" algn="ctr">
              <a:buNone/>
              <a:defRPr sz="1000">
                <a:solidFill>
                  <a:schemeClr val="tx2"/>
                </a:solidFill>
              </a:defRPr>
            </a:lvl1pPr>
          </a:lstStyle>
          <a:p>
            <a:r>
              <a:rPr lang="en-US" dirty="0"/>
              <a:t>Optional Logo</a:t>
            </a:r>
          </a:p>
        </p:txBody>
      </p:sp>
      <p:sp>
        <p:nvSpPr>
          <p:cNvPr id="12" name="Text Placeholder 11">
            <a:extLst>
              <a:ext uri="{FF2B5EF4-FFF2-40B4-BE49-F238E27FC236}">
                <a16:creationId xmlns:a16="http://schemas.microsoft.com/office/drawing/2014/main" id="{CAFE3C5D-CF0E-6257-D661-437256038968}"/>
              </a:ext>
            </a:extLst>
          </p:cNvPr>
          <p:cNvSpPr>
            <a:spLocks noGrp="1"/>
          </p:cNvSpPr>
          <p:nvPr>
            <p:ph type="body" sz="quarter" idx="36" hasCustomPrompt="1"/>
          </p:nvPr>
        </p:nvSpPr>
        <p:spPr>
          <a:xfrm>
            <a:off x="762000" y="1905000"/>
            <a:ext cx="5105400" cy="2715491"/>
          </a:xfrm>
        </p:spPr>
        <p:txBody>
          <a:bodyPr>
            <a:noAutofit/>
          </a:bodyPr>
          <a:lstStyle>
            <a:lvl1pPr marL="11113" indent="0">
              <a:buNone/>
              <a:defRPr sz="2400" b="1" spc="-40" baseline="0"/>
            </a:lvl1pPr>
          </a:lstStyle>
          <a:p>
            <a:pPr marL="11113" marR="0" lvl="0" indent="0" algn="l" defTabSz="914400" rtl="0" eaLnBrk="1" fontAlgn="auto" latinLnBrk="0" hangingPunct="1">
              <a:lnSpc>
                <a:spcPct val="100000"/>
              </a:lnSpc>
              <a:spcBef>
                <a:spcPts val="0"/>
              </a:spcBef>
              <a:spcAft>
                <a:spcPts val="1200"/>
              </a:spcAft>
              <a:buClr>
                <a:schemeClr val="tx1"/>
              </a:buClr>
              <a:buSzPct val="100000"/>
              <a:buFont typeface="Wingdings" panose="05000000000000000000" pitchFamily="2" charset="2"/>
              <a:buNone/>
              <a:tabLst/>
              <a:defRPr/>
            </a:pPr>
            <a:r>
              <a:rPr lang="en-US"/>
              <a:t>“Use layout ‘2023 feature quote with photo, yellow’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a:t>
            </a:r>
          </a:p>
        </p:txBody>
      </p:sp>
      <p:sp>
        <p:nvSpPr>
          <p:cNvPr id="15" name="Text Placeholder 14">
            <a:extLst>
              <a:ext uri="{FF2B5EF4-FFF2-40B4-BE49-F238E27FC236}">
                <a16:creationId xmlns:a16="http://schemas.microsoft.com/office/drawing/2014/main" id="{7C3C77D7-84B3-6943-7EE5-145CFEAAF4D6}"/>
              </a:ext>
            </a:extLst>
          </p:cNvPr>
          <p:cNvSpPr>
            <a:spLocks noGrp="1"/>
          </p:cNvSpPr>
          <p:nvPr>
            <p:ph type="body" sz="quarter" idx="37" hasCustomPrompt="1"/>
          </p:nvPr>
        </p:nvSpPr>
        <p:spPr>
          <a:xfrm>
            <a:off x="762000" y="4957763"/>
            <a:ext cx="4350327" cy="317500"/>
          </a:xfrm>
        </p:spPr>
        <p:txBody>
          <a:bodyPr>
            <a:noAutofit/>
          </a:bodyPr>
          <a:lstStyle>
            <a:lvl1pPr marL="11113" indent="0">
              <a:spcAft>
                <a:spcPts val="0"/>
              </a:spcAft>
              <a:buNone/>
              <a:defRPr b="1" spc="-30" baseline="0"/>
            </a:lvl1pPr>
          </a:lstStyle>
          <a:p>
            <a:pPr lvl="0"/>
            <a:r>
              <a:rPr lang="en-US"/>
              <a:t>Name</a:t>
            </a:r>
          </a:p>
        </p:txBody>
      </p:sp>
      <p:sp>
        <p:nvSpPr>
          <p:cNvPr id="19" name="Text Placeholder 18">
            <a:extLst>
              <a:ext uri="{FF2B5EF4-FFF2-40B4-BE49-F238E27FC236}">
                <a16:creationId xmlns:a16="http://schemas.microsoft.com/office/drawing/2014/main" id="{0C44ADD9-94B4-3DB9-4F3D-2C46D0297F1C}"/>
              </a:ext>
            </a:extLst>
          </p:cNvPr>
          <p:cNvSpPr>
            <a:spLocks noGrp="1"/>
          </p:cNvSpPr>
          <p:nvPr>
            <p:ph type="body" sz="quarter" idx="38" hasCustomPrompt="1"/>
          </p:nvPr>
        </p:nvSpPr>
        <p:spPr>
          <a:xfrm>
            <a:off x="762000" y="5275263"/>
            <a:ext cx="4031673" cy="309562"/>
          </a:xfrm>
        </p:spPr>
        <p:txBody>
          <a:bodyPr>
            <a:noAutofit/>
          </a:bodyPr>
          <a:lstStyle>
            <a:lvl1pPr marL="11113" indent="0">
              <a:buNone/>
              <a:defRPr sz="1200" spc="-30" baseline="0"/>
            </a:lvl1pPr>
          </a:lstStyle>
          <a:p>
            <a:pPr lvl="0"/>
            <a:r>
              <a:rPr lang="en-US"/>
              <a:t>Title, Company, etc.</a:t>
            </a:r>
          </a:p>
        </p:txBody>
      </p:sp>
      <p:sp>
        <p:nvSpPr>
          <p:cNvPr id="4" name="Slide Number Placeholder 3">
            <a:extLst>
              <a:ext uri="{FF2B5EF4-FFF2-40B4-BE49-F238E27FC236}">
                <a16:creationId xmlns:a16="http://schemas.microsoft.com/office/drawing/2014/main" id="{D4CD546F-BE81-3DDF-4A28-FB6429019961}"/>
              </a:ext>
            </a:extLst>
          </p:cNvPr>
          <p:cNvSpPr>
            <a:spLocks noGrp="1"/>
          </p:cNvSpPr>
          <p:nvPr>
            <p:ph type="sldNum" sz="quarter" idx="41"/>
          </p:nvPr>
        </p:nvSpPr>
        <p:spPr/>
        <p:txBody>
          <a:bodyPr/>
          <a:lstStyle/>
          <a:p>
            <a:fld id="{B03A8012-9C8A-A340-B848-62C2ABD4DCA7}" type="slidenum">
              <a:rPr lang="en-US" smtClean="0"/>
              <a:pPr/>
              <a:t>‹#›</a:t>
            </a:fld>
            <a:endParaRPr lang="en-US" dirty="0"/>
          </a:p>
        </p:txBody>
      </p:sp>
      <p:pic>
        <p:nvPicPr>
          <p:cNvPr id="11" name="Graphic 10">
            <a:extLst>
              <a:ext uri="{FF2B5EF4-FFF2-40B4-BE49-F238E27FC236}">
                <a16:creationId xmlns:a16="http://schemas.microsoft.com/office/drawing/2014/main" id="{AB1A37D1-71EC-FFE5-5B94-6AA1889FEED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587480" y="3123406"/>
            <a:ext cx="611187" cy="611187"/>
          </a:xfrm>
          <a:prstGeom prst="rect">
            <a:avLst/>
          </a:prstGeom>
        </p:spPr>
      </p:pic>
      <p:sp>
        <p:nvSpPr>
          <p:cNvPr id="13" name="TextBox 12">
            <a:extLst>
              <a:ext uri="{FF2B5EF4-FFF2-40B4-BE49-F238E27FC236}">
                <a16:creationId xmlns:a16="http://schemas.microsoft.com/office/drawing/2014/main" id="{B54138A6-DA0B-8D0F-17AE-C90C381836A7}"/>
              </a:ext>
            </a:extLst>
          </p:cNvPr>
          <p:cNvSpPr txBox="1"/>
          <p:nvPr userDrawn="1"/>
        </p:nvSpPr>
        <p:spPr>
          <a:xfrm>
            <a:off x="451925" y="6483593"/>
            <a:ext cx="2621619" cy="234951"/>
          </a:xfrm>
          <a:prstGeom prst="rect">
            <a:avLst/>
          </a:prstGeom>
          <a:noFill/>
        </p:spPr>
        <p:txBody>
          <a:bodyPr wrap="none" lIns="45720" tIns="45720" rIns="45720" bIns="45720" rtlCol="0">
            <a:noAutofit/>
          </a:bodyPr>
          <a:lstStyle/>
          <a:p>
            <a:pPr algn="l">
              <a:spcAft>
                <a:spcPts val="1200"/>
              </a:spcAft>
            </a:pPr>
            <a:r>
              <a:rPr lang="en-US" sz="700" kern="1200" dirty="0">
                <a:solidFill>
                  <a:srgbClr val="AEAEAE"/>
                </a:solidFill>
                <a:latin typeface="+mn-lt"/>
                <a:ea typeface="+mn-ea"/>
                <a:cs typeface="+mn-cs"/>
              </a:rPr>
              <a:t>Property of Rimini Street ©2023 |  Proprietary and confidential</a:t>
            </a:r>
          </a:p>
        </p:txBody>
      </p:sp>
    </p:spTree>
    <p:extLst>
      <p:ext uri="{BB962C8B-B14F-4D97-AF65-F5344CB8AC3E}">
        <p14:creationId xmlns:p14="http://schemas.microsoft.com/office/powerpoint/2010/main" val="29457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2023 cover slide w/photo, yellow">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628433-1637-A184-4C0F-2FA231F453EE}"/>
              </a:ext>
            </a:extLst>
          </p:cNvPr>
          <p:cNvGrpSpPr/>
          <p:nvPr userDrawn="1"/>
        </p:nvGrpSpPr>
        <p:grpSpPr>
          <a:xfrm>
            <a:off x="0" y="0"/>
            <a:ext cx="8072735" cy="6862093"/>
            <a:chOff x="0" y="0"/>
            <a:chExt cx="8072735" cy="6862093"/>
          </a:xfrm>
        </p:grpSpPr>
        <p:sp>
          <p:nvSpPr>
            <p:cNvPr id="9" name="Freeform 8">
              <a:extLst>
                <a:ext uri="{FF2B5EF4-FFF2-40B4-BE49-F238E27FC236}">
                  <a16:creationId xmlns:a16="http://schemas.microsoft.com/office/drawing/2014/main" id="{6B59B428-3B6F-4B1D-035A-3F33CA6DBD0E}"/>
                </a:ext>
              </a:extLst>
            </p:cNvPr>
            <p:cNvSpPr/>
            <p:nvPr/>
          </p:nvSpPr>
          <p:spPr>
            <a:xfrm>
              <a:off x="1270502" y="4093"/>
              <a:ext cx="6800851" cy="6858000"/>
            </a:xfrm>
            <a:custGeom>
              <a:avLst/>
              <a:gdLst>
                <a:gd name="connsiteX0" fmla="*/ 0 w 6800851"/>
                <a:gd name="connsiteY0" fmla="*/ 0 h 6841237"/>
                <a:gd name="connsiteX1" fmla="*/ 4822104 w 6800851"/>
                <a:gd name="connsiteY1" fmla="*/ 0 h 6841237"/>
                <a:gd name="connsiteX2" fmla="*/ 6800852 w 6800851"/>
                <a:gd name="connsiteY2" fmla="*/ 3420619 h 6841237"/>
                <a:gd name="connsiteX3" fmla="*/ 4822104 w 6800851"/>
                <a:gd name="connsiteY3" fmla="*/ 6841237 h 6841237"/>
                <a:gd name="connsiteX4" fmla="*/ 0 w 6800851"/>
                <a:gd name="connsiteY4" fmla="*/ 6841237 h 6841237"/>
                <a:gd name="connsiteX5" fmla="*/ 0 w 6800851"/>
                <a:gd name="connsiteY5" fmla="*/ 0 h 6841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0851" h="6841237">
                  <a:moveTo>
                    <a:pt x="0" y="0"/>
                  </a:moveTo>
                  <a:lnTo>
                    <a:pt x="4822104" y="0"/>
                  </a:lnTo>
                  <a:lnTo>
                    <a:pt x="6800852" y="3420619"/>
                  </a:lnTo>
                  <a:lnTo>
                    <a:pt x="4822104" y="6841237"/>
                  </a:lnTo>
                  <a:lnTo>
                    <a:pt x="0" y="6841237"/>
                  </a:lnTo>
                  <a:lnTo>
                    <a:pt x="0" y="0"/>
                  </a:lnTo>
                  <a:close/>
                </a:path>
              </a:pathLst>
            </a:custGeom>
            <a:solidFill>
              <a:srgbClr val="000000">
                <a:alpha val="12000"/>
              </a:srgbClr>
            </a:solidFill>
            <a:ln w="12688" cap="flat">
              <a:noFill/>
              <a:prstDash val="solid"/>
              <a:miter/>
            </a:ln>
          </p:spPr>
          <p:txBody>
            <a:bodyPr rtlCol="0" anchor="ctr"/>
            <a:lstStyle/>
            <a:p>
              <a:endParaRPr lang="en-US" b="0" dirty="0"/>
            </a:p>
          </p:txBody>
        </p:sp>
        <p:sp>
          <p:nvSpPr>
            <p:cNvPr id="10" name="Graphic 11">
              <a:extLst>
                <a:ext uri="{FF2B5EF4-FFF2-40B4-BE49-F238E27FC236}">
                  <a16:creationId xmlns:a16="http://schemas.microsoft.com/office/drawing/2014/main" id="{15A180F3-9004-C66C-8C0C-CF230C2E67A3}"/>
                </a:ext>
              </a:extLst>
            </p:cNvPr>
            <p:cNvSpPr/>
            <p:nvPr/>
          </p:nvSpPr>
          <p:spPr>
            <a:xfrm>
              <a:off x="0" y="2843451"/>
              <a:ext cx="6322394" cy="4004109"/>
            </a:xfrm>
            <a:custGeom>
              <a:avLst/>
              <a:gdLst>
                <a:gd name="connsiteX0" fmla="*/ 0 w 6322394"/>
                <a:gd name="connsiteY0" fmla="*/ 0 h 4004109"/>
                <a:gd name="connsiteX1" fmla="*/ 5989090 w 6322394"/>
                <a:gd name="connsiteY1" fmla="*/ 0 h 4004109"/>
                <a:gd name="connsiteX2" fmla="*/ 6322395 w 6322394"/>
                <a:gd name="connsiteY2" fmla="*/ 577455 h 4004109"/>
                <a:gd name="connsiteX3" fmla="*/ 4344506 w 6322394"/>
                <a:gd name="connsiteY3" fmla="*/ 4004109 h 4004109"/>
                <a:gd name="connsiteX4" fmla="*/ 0 w 6322394"/>
                <a:gd name="connsiteY4" fmla="*/ 4004109 h 4004109"/>
                <a:gd name="connsiteX5" fmla="*/ 0 w 6322394"/>
                <a:gd name="connsiteY5" fmla="*/ 0 h 400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22394" h="4004109">
                  <a:moveTo>
                    <a:pt x="0" y="0"/>
                  </a:moveTo>
                  <a:lnTo>
                    <a:pt x="5989090" y="0"/>
                  </a:lnTo>
                  <a:lnTo>
                    <a:pt x="6322395" y="577455"/>
                  </a:lnTo>
                  <a:lnTo>
                    <a:pt x="4344506" y="4004109"/>
                  </a:lnTo>
                  <a:lnTo>
                    <a:pt x="0" y="4004109"/>
                  </a:lnTo>
                  <a:lnTo>
                    <a:pt x="0" y="0"/>
                  </a:lnTo>
                  <a:close/>
                </a:path>
              </a:pathLst>
            </a:custGeom>
            <a:solidFill>
              <a:schemeClr val="bg1"/>
            </a:solidFill>
            <a:ln w="12675" cap="flat">
              <a:noFill/>
              <a:prstDash val="solid"/>
              <a:miter/>
            </a:ln>
          </p:spPr>
          <p:txBody>
            <a:bodyPr rtlCol="0" anchor="ctr"/>
            <a:lstStyle/>
            <a:p>
              <a:endParaRPr lang="en-US" b="1" dirty="0"/>
            </a:p>
          </p:txBody>
        </p:sp>
        <p:sp>
          <p:nvSpPr>
            <p:cNvPr id="11" name="Graphic 14">
              <a:extLst>
                <a:ext uri="{FF2B5EF4-FFF2-40B4-BE49-F238E27FC236}">
                  <a16:creationId xmlns:a16="http://schemas.microsoft.com/office/drawing/2014/main" id="{CA2044A7-4F7E-D3BA-24F0-5ABA72EB462C}"/>
                </a:ext>
              </a:extLst>
            </p:cNvPr>
            <p:cNvSpPr>
              <a:spLocks noChangeAspect="1"/>
            </p:cNvSpPr>
            <p:nvPr/>
          </p:nvSpPr>
          <p:spPr>
            <a:xfrm>
              <a:off x="1886" y="0"/>
              <a:ext cx="8070849" cy="6858000"/>
            </a:xfrm>
            <a:custGeom>
              <a:avLst/>
              <a:gdLst>
                <a:gd name="connsiteX0" fmla="*/ 0 w 8106016"/>
                <a:gd name="connsiteY0" fmla="*/ 0 h 6887882"/>
                <a:gd name="connsiteX1" fmla="*/ 8106017 w 8106016"/>
                <a:gd name="connsiteY1" fmla="*/ 0 h 6887882"/>
                <a:gd name="connsiteX2" fmla="*/ 4129413 w 8106016"/>
                <a:gd name="connsiteY2" fmla="*/ 6887882 h 6887882"/>
                <a:gd name="connsiteX3" fmla="*/ 0 w 8106016"/>
                <a:gd name="connsiteY3" fmla="*/ 6887882 h 6887882"/>
                <a:gd name="connsiteX4" fmla="*/ 0 w 8106016"/>
                <a:gd name="connsiteY4" fmla="*/ 0 h 6887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6016" h="6887882">
                  <a:moveTo>
                    <a:pt x="0" y="0"/>
                  </a:moveTo>
                  <a:lnTo>
                    <a:pt x="8106017" y="0"/>
                  </a:lnTo>
                  <a:lnTo>
                    <a:pt x="4129413" y="6887882"/>
                  </a:lnTo>
                  <a:lnTo>
                    <a:pt x="0" y="6887882"/>
                  </a:lnTo>
                  <a:lnTo>
                    <a:pt x="0" y="0"/>
                  </a:lnTo>
                  <a:close/>
                </a:path>
              </a:pathLst>
            </a:custGeom>
            <a:solidFill>
              <a:srgbClr val="FBE232"/>
            </a:solidFill>
            <a:ln w="12745" cap="flat">
              <a:noFill/>
              <a:prstDash val="solid"/>
              <a:miter/>
            </a:ln>
          </p:spPr>
          <p:txBody>
            <a:bodyPr rtlCol="0" anchor="ctr"/>
            <a:lstStyle/>
            <a:p>
              <a:endParaRPr lang="en-US" dirty="0"/>
            </a:p>
          </p:txBody>
        </p:sp>
      </p:grpSp>
      <p:sp>
        <p:nvSpPr>
          <p:cNvPr id="27" name="Title 26">
            <a:extLst>
              <a:ext uri="{FF2B5EF4-FFF2-40B4-BE49-F238E27FC236}">
                <a16:creationId xmlns:a16="http://schemas.microsoft.com/office/drawing/2014/main" id="{F8FA2A95-269D-76DD-A943-D5EA63BD8DB4}"/>
              </a:ext>
            </a:extLst>
          </p:cNvPr>
          <p:cNvSpPr>
            <a:spLocks noGrp="1"/>
          </p:cNvSpPr>
          <p:nvPr>
            <p:ph type="title" hasCustomPrompt="1"/>
          </p:nvPr>
        </p:nvSpPr>
        <p:spPr>
          <a:xfrm>
            <a:off x="777239" y="1371600"/>
            <a:ext cx="5090161" cy="2286000"/>
          </a:xfrm>
          <a:noFill/>
        </p:spPr>
        <p:txBody>
          <a:bodyPr anchor="b" anchorCtr="0">
            <a:noAutofit/>
          </a:bodyPr>
          <a:lstStyle>
            <a:lvl1pPr>
              <a:lnSpc>
                <a:spcPct val="92000"/>
              </a:lnSpc>
              <a:defRPr sz="3400">
                <a:solidFill>
                  <a:schemeClr val="tx1"/>
                </a:solidFill>
              </a:defRPr>
            </a:lvl1pPr>
          </a:lstStyle>
          <a:p>
            <a:pPr marL="0" marR="0" lvl="0" indent="0" algn="l" defTabSz="914400" rtl="0" eaLnBrk="1" fontAlgn="auto" latinLnBrk="0" hangingPunct="1">
              <a:lnSpc>
                <a:spcPct val="92000"/>
              </a:lnSpc>
              <a:spcBef>
                <a:spcPct val="0"/>
              </a:spcBef>
              <a:spcAft>
                <a:spcPts val="0"/>
              </a:spcAft>
              <a:buClrTx/>
              <a:buSzTx/>
              <a:buFontTx/>
              <a:buNone/>
              <a:tabLst/>
              <a:defRPr/>
            </a:pPr>
            <a:r>
              <a:rPr lang="en-US"/>
              <a:t>Click to Edit H1</a:t>
            </a:r>
          </a:p>
        </p:txBody>
      </p:sp>
      <p:sp>
        <p:nvSpPr>
          <p:cNvPr id="13" name="Text Placeholder 12">
            <a:extLst>
              <a:ext uri="{FF2B5EF4-FFF2-40B4-BE49-F238E27FC236}">
                <a16:creationId xmlns:a16="http://schemas.microsoft.com/office/drawing/2014/main" id="{943604CA-C3D5-A7E7-BF25-E550EB36FF90}"/>
              </a:ext>
            </a:extLst>
          </p:cNvPr>
          <p:cNvSpPr>
            <a:spLocks noGrp="1"/>
          </p:cNvSpPr>
          <p:nvPr>
            <p:ph type="body" sz="quarter" idx="17" hasCustomPrompt="1"/>
          </p:nvPr>
        </p:nvSpPr>
        <p:spPr>
          <a:xfrm>
            <a:off x="777240" y="3886200"/>
            <a:ext cx="4582780" cy="735012"/>
          </a:xfrm>
          <a:noFill/>
        </p:spPr>
        <p:txBody>
          <a:bodyPr>
            <a:noAutofit/>
          </a:bodyPr>
          <a:lstStyle>
            <a:lvl1pPr marL="11113" indent="0">
              <a:buNone/>
              <a:defRPr sz="1600">
                <a:solidFill>
                  <a:schemeClr val="accent3"/>
                </a:solidFill>
              </a:defRPr>
            </a:lvl1pPr>
          </a:lstStyle>
          <a:p>
            <a:pPr lvl="0"/>
            <a:r>
              <a:rPr lang="en-US"/>
              <a:t>Uses layout “2023 cover slide w/photo, yellow”</a:t>
            </a:r>
          </a:p>
        </p:txBody>
      </p:sp>
      <p:sp>
        <p:nvSpPr>
          <p:cNvPr id="5" name="Slide Number Placeholder 4">
            <a:extLst>
              <a:ext uri="{FF2B5EF4-FFF2-40B4-BE49-F238E27FC236}">
                <a16:creationId xmlns:a16="http://schemas.microsoft.com/office/drawing/2014/main" id="{0A13EE7F-C15B-E5A3-2C2C-66AF87EAC3B8}"/>
              </a:ext>
            </a:extLst>
          </p:cNvPr>
          <p:cNvSpPr>
            <a:spLocks noGrp="1"/>
          </p:cNvSpPr>
          <p:nvPr>
            <p:ph type="sldNum" sz="quarter" idx="27"/>
          </p:nvPr>
        </p:nvSpPr>
        <p:spPr/>
        <p:txBody>
          <a:bodyPr/>
          <a:lstStyle/>
          <a:p>
            <a:fld id="{B03A8012-9C8A-A340-B848-62C2ABD4DCA7}" type="slidenum">
              <a:rPr lang="en-US" smtClean="0"/>
              <a:pPr/>
              <a:t>‹#›</a:t>
            </a:fld>
            <a:endParaRPr lang="en-US" dirty="0"/>
          </a:p>
        </p:txBody>
      </p:sp>
      <p:pic>
        <p:nvPicPr>
          <p:cNvPr id="7" name="Graphic 6">
            <a:extLst>
              <a:ext uri="{FF2B5EF4-FFF2-40B4-BE49-F238E27FC236}">
                <a16:creationId xmlns:a16="http://schemas.microsoft.com/office/drawing/2014/main" id="{DC2749A9-03F0-1113-0EAD-DAEC42C7360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9758" y="723269"/>
            <a:ext cx="2028548" cy="346543"/>
          </a:xfrm>
          <a:prstGeom prst="rect">
            <a:avLst/>
          </a:prstGeom>
        </p:spPr>
      </p:pic>
      <p:sp>
        <p:nvSpPr>
          <p:cNvPr id="12" name="TextBox 11">
            <a:extLst>
              <a:ext uri="{FF2B5EF4-FFF2-40B4-BE49-F238E27FC236}">
                <a16:creationId xmlns:a16="http://schemas.microsoft.com/office/drawing/2014/main" id="{E14E17DD-7B60-1EE5-A5FF-6BC174135F57}"/>
              </a:ext>
            </a:extLst>
          </p:cNvPr>
          <p:cNvSpPr txBox="1"/>
          <p:nvPr userDrawn="1"/>
        </p:nvSpPr>
        <p:spPr>
          <a:xfrm>
            <a:off x="10728251" y="5518298"/>
            <a:ext cx="0" cy="0"/>
          </a:xfrm>
          <a:prstGeom prst="rect">
            <a:avLst/>
          </a:prstGeom>
          <a:noFill/>
        </p:spPr>
        <p:txBody>
          <a:bodyPr wrap="none" lIns="0" tIns="0" rIns="0" bIns="91440" rtlCol="0">
            <a:noAutofit/>
          </a:bodyPr>
          <a:lstStyle/>
          <a:p>
            <a:pPr algn="l">
              <a:spcAft>
                <a:spcPts val="1200"/>
              </a:spcAft>
            </a:pPr>
            <a:endParaRPr lang="en-US" sz="1600" kern="600" spc="-10" dirty="0"/>
          </a:p>
        </p:txBody>
      </p:sp>
      <p:sp>
        <p:nvSpPr>
          <p:cNvPr id="14" name="TextBox 13">
            <a:extLst>
              <a:ext uri="{FF2B5EF4-FFF2-40B4-BE49-F238E27FC236}">
                <a16:creationId xmlns:a16="http://schemas.microsoft.com/office/drawing/2014/main" id="{79E55313-CC3E-00AF-A26B-FBF6B221D0E9}"/>
              </a:ext>
            </a:extLst>
          </p:cNvPr>
          <p:cNvSpPr txBox="1"/>
          <p:nvPr userDrawn="1"/>
        </p:nvSpPr>
        <p:spPr>
          <a:xfrm>
            <a:off x="451925" y="6483593"/>
            <a:ext cx="2621619" cy="234951"/>
          </a:xfrm>
          <a:prstGeom prst="rect">
            <a:avLst/>
          </a:prstGeom>
          <a:noFill/>
        </p:spPr>
        <p:txBody>
          <a:bodyPr wrap="none" lIns="45720" tIns="45720" rIns="45720" bIns="45720" rtlCol="0">
            <a:noAutofit/>
          </a:bodyPr>
          <a:lstStyle/>
          <a:p>
            <a:pPr algn="l">
              <a:spcAft>
                <a:spcPts val="1200"/>
              </a:spcAft>
            </a:pPr>
            <a:r>
              <a:rPr lang="en-US" sz="700" kern="1200" dirty="0">
                <a:solidFill>
                  <a:srgbClr val="AEAEAE"/>
                </a:solidFill>
                <a:latin typeface="+mn-lt"/>
                <a:ea typeface="+mn-ea"/>
                <a:cs typeface="+mn-cs"/>
              </a:rPr>
              <a:t>Property of Rimini Street ©2023 |  Proprietary and confidential</a:t>
            </a:r>
          </a:p>
        </p:txBody>
      </p:sp>
    </p:spTree>
    <p:extLst>
      <p:ext uri="{BB962C8B-B14F-4D97-AF65-F5344CB8AC3E}">
        <p14:creationId xmlns:p14="http://schemas.microsoft.com/office/powerpoint/2010/main" val="950908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2023 cover slide w/speaker yellow">
    <p:bg>
      <p:bgPr>
        <a:solidFill>
          <a:schemeClr val="bg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7097E6A3-2A7F-4079-600C-C0BF5E92BC73}"/>
              </a:ext>
            </a:extLst>
          </p:cNvPr>
          <p:cNvGrpSpPr/>
          <p:nvPr userDrawn="1"/>
        </p:nvGrpSpPr>
        <p:grpSpPr>
          <a:xfrm>
            <a:off x="0" y="0"/>
            <a:ext cx="8072735" cy="6862093"/>
            <a:chOff x="0" y="0"/>
            <a:chExt cx="8072735" cy="6862093"/>
          </a:xfrm>
        </p:grpSpPr>
        <p:sp>
          <p:nvSpPr>
            <p:cNvPr id="30" name="Freeform 29">
              <a:extLst>
                <a:ext uri="{FF2B5EF4-FFF2-40B4-BE49-F238E27FC236}">
                  <a16:creationId xmlns:a16="http://schemas.microsoft.com/office/drawing/2014/main" id="{D7AACE49-CD64-A557-AF0F-3D6CA5811CB7}"/>
                </a:ext>
              </a:extLst>
            </p:cNvPr>
            <p:cNvSpPr/>
            <p:nvPr/>
          </p:nvSpPr>
          <p:spPr>
            <a:xfrm>
              <a:off x="1270502" y="4093"/>
              <a:ext cx="6800851" cy="6858000"/>
            </a:xfrm>
            <a:custGeom>
              <a:avLst/>
              <a:gdLst>
                <a:gd name="connsiteX0" fmla="*/ 0 w 6800851"/>
                <a:gd name="connsiteY0" fmla="*/ 0 h 6841237"/>
                <a:gd name="connsiteX1" fmla="*/ 4822104 w 6800851"/>
                <a:gd name="connsiteY1" fmla="*/ 0 h 6841237"/>
                <a:gd name="connsiteX2" fmla="*/ 6800852 w 6800851"/>
                <a:gd name="connsiteY2" fmla="*/ 3420619 h 6841237"/>
                <a:gd name="connsiteX3" fmla="*/ 4822104 w 6800851"/>
                <a:gd name="connsiteY3" fmla="*/ 6841237 h 6841237"/>
                <a:gd name="connsiteX4" fmla="*/ 0 w 6800851"/>
                <a:gd name="connsiteY4" fmla="*/ 6841237 h 6841237"/>
                <a:gd name="connsiteX5" fmla="*/ 0 w 6800851"/>
                <a:gd name="connsiteY5" fmla="*/ 0 h 6841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0851" h="6841237">
                  <a:moveTo>
                    <a:pt x="0" y="0"/>
                  </a:moveTo>
                  <a:lnTo>
                    <a:pt x="4822104" y="0"/>
                  </a:lnTo>
                  <a:lnTo>
                    <a:pt x="6800852" y="3420619"/>
                  </a:lnTo>
                  <a:lnTo>
                    <a:pt x="4822104" y="6841237"/>
                  </a:lnTo>
                  <a:lnTo>
                    <a:pt x="0" y="6841237"/>
                  </a:lnTo>
                  <a:lnTo>
                    <a:pt x="0" y="0"/>
                  </a:lnTo>
                  <a:close/>
                </a:path>
              </a:pathLst>
            </a:custGeom>
            <a:solidFill>
              <a:srgbClr val="000000">
                <a:alpha val="12000"/>
              </a:srgbClr>
            </a:solidFill>
            <a:ln w="12688" cap="flat">
              <a:noFill/>
              <a:prstDash val="solid"/>
              <a:miter/>
            </a:ln>
          </p:spPr>
          <p:txBody>
            <a:bodyPr rtlCol="0" anchor="ctr"/>
            <a:lstStyle/>
            <a:p>
              <a:endParaRPr lang="en-US" b="0" dirty="0"/>
            </a:p>
          </p:txBody>
        </p:sp>
        <p:sp>
          <p:nvSpPr>
            <p:cNvPr id="32" name="Graphic 11">
              <a:extLst>
                <a:ext uri="{FF2B5EF4-FFF2-40B4-BE49-F238E27FC236}">
                  <a16:creationId xmlns:a16="http://schemas.microsoft.com/office/drawing/2014/main" id="{B3FAE34E-C0BE-05C7-6A58-0ADF33F83733}"/>
                </a:ext>
              </a:extLst>
            </p:cNvPr>
            <p:cNvSpPr/>
            <p:nvPr/>
          </p:nvSpPr>
          <p:spPr>
            <a:xfrm>
              <a:off x="0" y="2843451"/>
              <a:ext cx="6322394" cy="4004109"/>
            </a:xfrm>
            <a:custGeom>
              <a:avLst/>
              <a:gdLst>
                <a:gd name="connsiteX0" fmla="*/ 0 w 6322394"/>
                <a:gd name="connsiteY0" fmla="*/ 0 h 4004109"/>
                <a:gd name="connsiteX1" fmla="*/ 5989090 w 6322394"/>
                <a:gd name="connsiteY1" fmla="*/ 0 h 4004109"/>
                <a:gd name="connsiteX2" fmla="*/ 6322395 w 6322394"/>
                <a:gd name="connsiteY2" fmla="*/ 577455 h 4004109"/>
                <a:gd name="connsiteX3" fmla="*/ 4344506 w 6322394"/>
                <a:gd name="connsiteY3" fmla="*/ 4004109 h 4004109"/>
                <a:gd name="connsiteX4" fmla="*/ 0 w 6322394"/>
                <a:gd name="connsiteY4" fmla="*/ 4004109 h 4004109"/>
                <a:gd name="connsiteX5" fmla="*/ 0 w 6322394"/>
                <a:gd name="connsiteY5" fmla="*/ 0 h 400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22394" h="4004109">
                  <a:moveTo>
                    <a:pt x="0" y="0"/>
                  </a:moveTo>
                  <a:lnTo>
                    <a:pt x="5989090" y="0"/>
                  </a:lnTo>
                  <a:lnTo>
                    <a:pt x="6322395" y="577455"/>
                  </a:lnTo>
                  <a:lnTo>
                    <a:pt x="4344506" y="4004109"/>
                  </a:lnTo>
                  <a:lnTo>
                    <a:pt x="0" y="4004109"/>
                  </a:lnTo>
                  <a:lnTo>
                    <a:pt x="0" y="0"/>
                  </a:lnTo>
                  <a:close/>
                </a:path>
              </a:pathLst>
            </a:custGeom>
            <a:solidFill>
              <a:schemeClr val="bg1"/>
            </a:solidFill>
            <a:ln w="12675" cap="flat">
              <a:noFill/>
              <a:prstDash val="solid"/>
              <a:miter/>
            </a:ln>
          </p:spPr>
          <p:txBody>
            <a:bodyPr rtlCol="0" anchor="ctr"/>
            <a:lstStyle/>
            <a:p>
              <a:endParaRPr lang="en-US" b="1" dirty="0"/>
            </a:p>
          </p:txBody>
        </p:sp>
        <p:sp>
          <p:nvSpPr>
            <p:cNvPr id="33" name="Graphic 14">
              <a:extLst>
                <a:ext uri="{FF2B5EF4-FFF2-40B4-BE49-F238E27FC236}">
                  <a16:creationId xmlns:a16="http://schemas.microsoft.com/office/drawing/2014/main" id="{B410D64E-BFDB-F5AC-779D-A04946578423}"/>
                </a:ext>
              </a:extLst>
            </p:cNvPr>
            <p:cNvSpPr>
              <a:spLocks noChangeAspect="1"/>
            </p:cNvSpPr>
            <p:nvPr/>
          </p:nvSpPr>
          <p:spPr>
            <a:xfrm>
              <a:off x="1886" y="0"/>
              <a:ext cx="8070849" cy="6858000"/>
            </a:xfrm>
            <a:custGeom>
              <a:avLst/>
              <a:gdLst>
                <a:gd name="connsiteX0" fmla="*/ 0 w 8106016"/>
                <a:gd name="connsiteY0" fmla="*/ 0 h 6887882"/>
                <a:gd name="connsiteX1" fmla="*/ 8106017 w 8106016"/>
                <a:gd name="connsiteY1" fmla="*/ 0 h 6887882"/>
                <a:gd name="connsiteX2" fmla="*/ 4129413 w 8106016"/>
                <a:gd name="connsiteY2" fmla="*/ 6887882 h 6887882"/>
                <a:gd name="connsiteX3" fmla="*/ 0 w 8106016"/>
                <a:gd name="connsiteY3" fmla="*/ 6887882 h 6887882"/>
                <a:gd name="connsiteX4" fmla="*/ 0 w 8106016"/>
                <a:gd name="connsiteY4" fmla="*/ 0 h 6887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6016" h="6887882">
                  <a:moveTo>
                    <a:pt x="0" y="0"/>
                  </a:moveTo>
                  <a:lnTo>
                    <a:pt x="8106017" y="0"/>
                  </a:lnTo>
                  <a:lnTo>
                    <a:pt x="4129413" y="6887882"/>
                  </a:lnTo>
                  <a:lnTo>
                    <a:pt x="0" y="6887882"/>
                  </a:lnTo>
                  <a:lnTo>
                    <a:pt x="0" y="0"/>
                  </a:lnTo>
                  <a:close/>
                </a:path>
              </a:pathLst>
            </a:custGeom>
            <a:solidFill>
              <a:srgbClr val="FBE232"/>
            </a:solidFill>
            <a:ln w="12745" cap="flat">
              <a:noFill/>
              <a:prstDash val="solid"/>
              <a:miter/>
            </a:ln>
          </p:spPr>
          <p:txBody>
            <a:bodyPr rtlCol="0" anchor="ctr"/>
            <a:lstStyle/>
            <a:p>
              <a:endParaRPr lang="en-US" dirty="0"/>
            </a:p>
          </p:txBody>
        </p:sp>
      </p:grpSp>
      <p:sp>
        <p:nvSpPr>
          <p:cNvPr id="27" name="Title 26">
            <a:extLst>
              <a:ext uri="{FF2B5EF4-FFF2-40B4-BE49-F238E27FC236}">
                <a16:creationId xmlns:a16="http://schemas.microsoft.com/office/drawing/2014/main" id="{F8FA2A95-269D-76DD-A943-D5EA63BD8DB4}"/>
              </a:ext>
            </a:extLst>
          </p:cNvPr>
          <p:cNvSpPr>
            <a:spLocks noGrp="1"/>
          </p:cNvSpPr>
          <p:nvPr>
            <p:ph type="title" hasCustomPrompt="1"/>
          </p:nvPr>
        </p:nvSpPr>
        <p:spPr>
          <a:xfrm>
            <a:off x="777240" y="1337543"/>
            <a:ext cx="5093208" cy="1840162"/>
          </a:xfrm>
        </p:spPr>
        <p:txBody>
          <a:bodyPr anchor="b" anchorCtr="0">
            <a:noAutofit/>
          </a:bodyPr>
          <a:lstStyle>
            <a:lvl1pPr>
              <a:lnSpc>
                <a:spcPct val="92000"/>
              </a:lnSpc>
              <a:defRPr sz="3400">
                <a:solidFill>
                  <a:schemeClr val="tx1"/>
                </a:solidFill>
              </a:defRPr>
            </a:lvl1pPr>
          </a:lstStyle>
          <a:p>
            <a:pPr marL="0" marR="0" lvl="0" indent="0" algn="l" defTabSz="914400" rtl="0" eaLnBrk="1" fontAlgn="auto" latinLnBrk="0" hangingPunct="1">
              <a:lnSpc>
                <a:spcPct val="92000"/>
              </a:lnSpc>
              <a:spcBef>
                <a:spcPct val="0"/>
              </a:spcBef>
              <a:spcAft>
                <a:spcPts val="0"/>
              </a:spcAft>
              <a:buClrTx/>
              <a:buSzTx/>
              <a:buFontTx/>
              <a:buNone/>
              <a:tabLst/>
              <a:defRPr/>
            </a:pPr>
            <a:r>
              <a:rPr lang="en-US"/>
              <a:t>Click to Edit H1</a:t>
            </a:r>
          </a:p>
        </p:txBody>
      </p:sp>
      <p:sp>
        <p:nvSpPr>
          <p:cNvPr id="13" name="Text Placeholder 12">
            <a:extLst>
              <a:ext uri="{FF2B5EF4-FFF2-40B4-BE49-F238E27FC236}">
                <a16:creationId xmlns:a16="http://schemas.microsoft.com/office/drawing/2014/main" id="{943604CA-C3D5-A7E7-BF25-E550EB36FF90}"/>
              </a:ext>
            </a:extLst>
          </p:cNvPr>
          <p:cNvSpPr>
            <a:spLocks noGrp="1"/>
          </p:cNvSpPr>
          <p:nvPr>
            <p:ph type="body" sz="quarter" idx="17" hasCustomPrompt="1"/>
          </p:nvPr>
        </p:nvSpPr>
        <p:spPr>
          <a:xfrm>
            <a:off x="777240" y="3397161"/>
            <a:ext cx="5093208" cy="735012"/>
          </a:xfrm>
          <a:noFill/>
        </p:spPr>
        <p:txBody>
          <a:bodyPr>
            <a:noAutofit/>
          </a:bodyPr>
          <a:lstStyle>
            <a:lvl1pPr marL="11113" indent="0">
              <a:buNone/>
              <a:defRPr>
                <a:solidFill>
                  <a:schemeClr val="accent3"/>
                </a:solidFill>
              </a:defRPr>
            </a:lvl1pPr>
          </a:lstStyle>
          <a:p>
            <a:pPr lvl="0"/>
            <a:r>
              <a:rPr lang="en-US"/>
              <a:t>Uses layout “2023 cover slide w/speaker yellow”</a:t>
            </a:r>
          </a:p>
        </p:txBody>
      </p:sp>
      <p:grpSp>
        <p:nvGrpSpPr>
          <p:cNvPr id="5" name="Group 4">
            <a:extLst>
              <a:ext uri="{FF2B5EF4-FFF2-40B4-BE49-F238E27FC236}">
                <a16:creationId xmlns:a16="http://schemas.microsoft.com/office/drawing/2014/main" id="{B7E1BB5E-E1B1-A35B-4411-DC4A7F1B7DCB}"/>
              </a:ext>
            </a:extLst>
          </p:cNvPr>
          <p:cNvGrpSpPr/>
          <p:nvPr userDrawn="1"/>
        </p:nvGrpSpPr>
        <p:grpSpPr>
          <a:xfrm>
            <a:off x="12408062" y="23149"/>
            <a:ext cx="879676" cy="3752146"/>
            <a:chOff x="12408062" y="23149"/>
            <a:chExt cx="879676" cy="3752146"/>
          </a:xfrm>
        </p:grpSpPr>
        <p:sp>
          <p:nvSpPr>
            <p:cNvPr id="7" name="Rounded Rectangle 6">
              <a:extLst>
                <a:ext uri="{FF2B5EF4-FFF2-40B4-BE49-F238E27FC236}">
                  <a16:creationId xmlns:a16="http://schemas.microsoft.com/office/drawing/2014/main" id="{1C3F6343-75C6-82C9-359A-0B4BA2ECECAB}"/>
                </a:ext>
              </a:extLst>
            </p:cNvPr>
            <p:cNvSpPr/>
            <p:nvPr userDrawn="1"/>
          </p:nvSpPr>
          <p:spPr>
            <a:xfrm>
              <a:off x="12408062" y="23149"/>
              <a:ext cx="879676" cy="3752146"/>
            </a:xfrm>
            <a:prstGeom prst="roundRect">
              <a:avLst>
                <a:gd name="adj" fmla="val 8772"/>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dirty="0"/>
            </a:p>
          </p:txBody>
        </p:sp>
        <p:sp>
          <p:nvSpPr>
            <p:cNvPr id="9" name="Oval 8">
              <a:extLst>
                <a:ext uri="{FF2B5EF4-FFF2-40B4-BE49-F238E27FC236}">
                  <a16:creationId xmlns:a16="http://schemas.microsoft.com/office/drawing/2014/main" id="{AE564EE4-1E97-5002-F288-B2B88BA7347C}"/>
                </a:ext>
              </a:extLst>
            </p:cNvPr>
            <p:cNvSpPr/>
            <p:nvPr userDrawn="1"/>
          </p:nvSpPr>
          <p:spPr>
            <a:xfrm>
              <a:off x="12535382" y="124428"/>
              <a:ext cx="300976" cy="300976"/>
            </a:xfrm>
            <a:prstGeom prst="ellipse">
              <a:avLst/>
            </a:prstGeom>
            <a:solidFill>
              <a:schemeClr val="accent1"/>
            </a:solidFill>
            <a:ln w="12700">
              <a:solidFill>
                <a:schemeClr val="bg1"/>
              </a:solid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sz="1400" dirty="0"/>
            </a:p>
          </p:txBody>
        </p:sp>
        <p:sp>
          <p:nvSpPr>
            <p:cNvPr id="11" name="Oval 10">
              <a:extLst>
                <a:ext uri="{FF2B5EF4-FFF2-40B4-BE49-F238E27FC236}">
                  <a16:creationId xmlns:a16="http://schemas.microsoft.com/office/drawing/2014/main" id="{43653299-94E5-2687-A347-74C1F2B114E2}"/>
                </a:ext>
              </a:extLst>
            </p:cNvPr>
            <p:cNvSpPr/>
            <p:nvPr userDrawn="1"/>
          </p:nvSpPr>
          <p:spPr>
            <a:xfrm>
              <a:off x="12535382" y="645329"/>
              <a:ext cx="300976" cy="300976"/>
            </a:xfrm>
            <a:prstGeom prst="ellipse">
              <a:avLst/>
            </a:prstGeom>
            <a:solidFill>
              <a:schemeClr val="tx1"/>
            </a:solidFill>
            <a:ln w="12700">
              <a:solidFill>
                <a:schemeClr val="bg1"/>
              </a:solid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sz="1400" dirty="0"/>
            </a:p>
          </p:txBody>
        </p:sp>
        <p:sp>
          <p:nvSpPr>
            <p:cNvPr id="12" name="Oval 11">
              <a:extLst>
                <a:ext uri="{FF2B5EF4-FFF2-40B4-BE49-F238E27FC236}">
                  <a16:creationId xmlns:a16="http://schemas.microsoft.com/office/drawing/2014/main" id="{2747122C-5536-84F1-E9A8-AC378C13CCE0}"/>
                </a:ext>
              </a:extLst>
            </p:cNvPr>
            <p:cNvSpPr/>
            <p:nvPr userDrawn="1"/>
          </p:nvSpPr>
          <p:spPr>
            <a:xfrm>
              <a:off x="12535382" y="1160173"/>
              <a:ext cx="300976" cy="300976"/>
            </a:xfrm>
            <a:prstGeom prst="ellipse">
              <a:avLst/>
            </a:prstGeom>
            <a:solidFill>
              <a:schemeClr val="accent2"/>
            </a:solidFill>
            <a:ln w="12700">
              <a:solidFill>
                <a:schemeClr val="bg1"/>
              </a:solid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sz="1400" dirty="0"/>
            </a:p>
          </p:txBody>
        </p:sp>
        <p:sp>
          <p:nvSpPr>
            <p:cNvPr id="14" name="Oval 13">
              <a:extLst>
                <a:ext uri="{FF2B5EF4-FFF2-40B4-BE49-F238E27FC236}">
                  <a16:creationId xmlns:a16="http://schemas.microsoft.com/office/drawing/2014/main" id="{B21BFE31-B39C-D1A4-F15A-E99F8722FBD9}"/>
                </a:ext>
              </a:extLst>
            </p:cNvPr>
            <p:cNvSpPr/>
            <p:nvPr userDrawn="1"/>
          </p:nvSpPr>
          <p:spPr>
            <a:xfrm>
              <a:off x="12535382" y="1681074"/>
              <a:ext cx="300976" cy="300976"/>
            </a:xfrm>
            <a:prstGeom prst="ellipse">
              <a:avLst/>
            </a:prstGeom>
            <a:solidFill>
              <a:schemeClr val="accent3"/>
            </a:solidFill>
            <a:ln w="12700">
              <a:solidFill>
                <a:schemeClr val="bg1"/>
              </a:solid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sz="1400" dirty="0"/>
            </a:p>
          </p:txBody>
        </p:sp>
        <p:sp>
          <p:nvSpPr>
            <p:cNvPr id="15" name="Oval 14">
              <a:extLst>
                <a:ext uri="{FF2B5EF4-FFF2-40B4-BE49-F238E27FC236}">
                  <a16:creationId xmlns:a16="http://schemas.microsoft.com/office/drawing/2014/main" id="{2886ACEE-EF8C-1AFD-FC07-D14CD680F379}"/>
                </a:ext>
              </a:extLst>
            </p:cNvPr>
            <p:cNvSpPr/>
            <p:nvPr userDrawn="1"/>
          </p:nvSpPr>
          <p:spPr>
            <a:xfrm>
              <a:off x="12535382" y="2195918"/>
              <a:ext cx="300976" cy="300976"/>
            </a:xfrm>
            <a:prstGeom prst="ellipse">
              <a:avLst/>
            </a:prstGeom>
            <a:solidFill>
              <a:schemeClr val="accent4"/>
            </a:solidFill>
            <a:ln w="12700">
              <a:solidFill>
                <a:schemeClr val="bg1"/>
              </a:solid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sz="1400" dirty="0"/>
            </a:p>
          </p:txBody>
        </p:sp>
        <p:sp>
          <p:nvSpPr>
            <p:cNvPr id="16" name="Oval 15">
              <a:extLst>
                <a:ext uri="{FF2B5EF4-FFF2-40B4-BE49-F238E27FC236}">
                  <a16:creationId xmlns:a16="http://schemas.microsoft.com/office/drawing/2014/main" id="{A1EBE959-4D07-54D6-A12A-D4CE65B02859}"/>
                </a:ext>
              </a:extLst>
            </p:cNvPr>
            <p:cNvSpPr/>
            <p:nvPr userDrawn="1"/>
          </p:nvSpPr>
          <p:spPr>
            <a:xfrm>
              <a:off x="12535382" y="2722875"/>
              <a:ext cx="300976" cy="300976"/>
            </a:xfrm>
            <a:prstGeom prst="ellipse">
              <a:avLst/>
            </a:prstGeom>
            <a:solidFill>
              <a:schemeClr val="accent5"/>
            </a:solidFill>
            <a:ln w="12700">
              <a:solidFill>
                <a:schemeClr val="bg1"/>
              </a:solid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sz="1400" dirty="0">
                <a:solidFill>
                  <a:schemeClr val="bg1"/>
                </a:solidFill>
              </a:endParaRPr>
            </a:p>
          </p:txBody>
        </p:sp>
        <p:sp>
          <p:nvSpPr>
            <p:cNvPr id="17" name="Oval 16">
              <a:extLst>
                <a:ext uri="{FF2B5EF4-FFF2-40B4-BE49-F238E27FC236}">
                  <a16:creationId xmlns:a16="http://schemas.microsoft.com/office/drawing/2014/main" id="{ADE512E9-B8AE-07C7-5C56-BA3466256C5B}"/>
                </a:ext>
              </a:extLst>
            </p:cNvPr>
            <p:cNvSpPr/>
            <p:nvPr userDrawn="1"/>
          </p:nvSpPr>
          <p:spPr>
            <a:xfrm>
              <a:off x="12856403" y="379104"/>
              <a:ext cx="300976" cy="300976"/>
            </a:xfrm>
            <a:prstGeom prst="ellipse">
              <a:avLst/>
            </a:prstGeom>
            <a:solidFill>
              <a:schemeClr val="bg1"/>
            </a:solidFill>
            <a:ln w="12700">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sz="1400" dirty="0"/>
            </a:p>
          </p:txBody>
        </p:sp>
        <p:sp>
          <p:nvSpPr>
            <p:cNvPr id="18" name="Oval 17">
              <a:extLst>
                <a:ext uri="{FF2B5EF4-FFF2-40B4-BE49-F238E27FC236}">
                  <a16:creationId xmlns:a16="http://schemas.microsoft.com/office/drawing/2014/main" id="{4F2A1F8E-7D92-ABF2-79BA-75275D3E5190}"/>
                </a:ext>
              </a:extLst>
            </p:cNvPr>
            <p:cNvSpPr/>
            <p:nvPr userDrawn="1"/>
          </p:nvSpPr>
          <p:spPr>
            <a:xfrm>
              <a:off x="12856403" y="900005"/>
              <a:ext cx="300976" cy="300976"/>
            </a:xfrm>
            <a:prstGeom prst="ellipse">
              <a:avLst/>
            </a:prstGeom>
            <a:solidFill>
              <a:schemeClr val="bg1">
                <a:lumMod val="95000"/>
              </a:schemeClr>
            </a:solidFill>
            <a:ln w="12700">
              <a:solidFill>
                <a:schemeClr val="bg1"/>
              </a:solid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sz="1400" dirty="0"/>
            </a:p>
          </p:txBody>
        </p:sp>
        <p:sp>
          <p:nvSpPr>
            <p:cNvPr id="19" name="Oval 18">
              <a:extLst>
                <a:ext uri="{FF2B5EF4-FFF2-40B4-BE49-F238E27FC236}">
                  <a16:creationId xmlns:a16="http://schemas.microsoft.com/office/drawing/2014/main" id="{ECB4F5D4-AA96-690F-66CE-AFD811316A71}"/>
                </a:ext>
              </a:extLst>
            </p:cNvPr>
            <p:cNvSpPr/>
            <p:nvPr userDrawn="1"/>
          </p:nvSpPr>
          <p:spPr>
            <a:xfrm>
              <a:off x="12856403" y="1414849"/>
              <a:ext cx="300976" cy="300976"/>
            </a:xfrm>
            <a:prstGeom prst="ellipse">
              <a:avLst/>
            </a:prstGeom>
            <a:solidFill>
              <a:schemeClr val="bg2"/>
            </a:solidFill>
            <a:ln w="12700">
              <a:solidFill>
                <a:schemeClr val="bg1"/>
              </a:solid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sz="1400" dirty="0"/>
            </a:p>
          </p:txBody>
        </p:sp>
        <p:sp>
          <p:nvSpPr>
            <p:cNvPr id="20" name="Oval 19">
              <a:extLst>
                <a:ext uri="{FF2B5EF4-FFF2-40B4-BE49-F238E27FC236}">
                  <a16:creationId xmlns:a16="http://schemas.microsoft.com/office/drawing/2014/main" id="{6D0838E3-B02E-1E7D-E2B8-5F9828DE24C6}"/>
                </a:ext>
              </a:extLst>
            </p:cNvPr>
            <p:cNvSpPr/>
            <p:nvPr userDrawn="1"/>
          </p:nvSpPr>
          <p:spPr>
            <a:xfrm>
              <a:off x="12856403" y="1935750"/>
              <a:ext cx="300976" cy="300976"/>
            </a:xfrm>
            <a:prstGeom prst="ellipse">
              <a:avLst/>
            </a:prstGeom>
            <a:solidFill>
              <a:schemeClr val="tx2">
                <a:lumMod val="40000"/>
                <a:lumOff val="60000"/>
              </a:schemeClr>
            </a:solidFill>
            <a:ln w="12700">
              <a:solidFill>
                <a:schemeClr val="bg1"/>
              </a:solid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sz="1400" dirty="0"/>
            </a:p>
          </p:txBody>
        </p:sp>
        <p:sp>
          <p:nvSpPr>
            <p:cNvPr id="21" name="Oval 20">
              <a:extLst>
                <a:ext uri="{FF2B5EF4-FFF2-40B4-BE49-F238E27FC236}">
                  <a16:creationId xmlns:a16="http://schemas.microsoft.com/office/drawing/2014/main" id="{2DA781EF-1803-CB7F-6B84-2B34E32F8F27}"/>
                </a:ext>
              </a:extLst>
            </p:cNvPr>
            <p:cNvSpPr/>
            <p:nvPr userDrawn="1"/>
          </p:nvSpPr>
          <p:spPr>
            <a:xfrm>
              <a:off x="12856403" y="2450594"/>
              <a:ext cx="300976" cy="300976"/>
            </a:xfrm>
            <a:prstGeom prst="ellipse">
              <a:avLst/>
            </a:prstGeom>
            <a:solidFill>
              <a:schemeClr val="bg2">
                <a:lumMod val="50000"/>
              </a:schemeClr>
            </a:solidFill>
            <a:ln w="12700">
              <a:solidFill>
                <a:schemeClr val="bg1"/>
              </a:solid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sz="1400" dirty="0"/>
            </a:p>
          </p:txBody>
        </p:sp>
        <p:sp>
          <p:nvSpPr>
            <p:cNvPr id="22" name="Oval 21">
              <a:extLst>
                <a:ext uri="{FF2B5EF4-FFF2-40B4-BE49-F238E27FC236}">
                  <a16:creationId xmlns:a16="http://schemas.microsoft.com/office/drawing/2014/main" id="{DB7DDB5F-4BA4-F51E-E39A-3AD8E29C46CB}"/>
                </a:ext>
              </a:extLst>
            </p:cNvPr>
            <p:cNvSpPr/>
            <p:nvPr userDrawn="1"/>
          </p:nvSpPr>
          <p:spPr>
            <a:xfrm>
              <a:off x="12856403" y="2977552"/>
              <a:ext cx="300976" cy="300976"/>
            </a:xfrm>
            <a:prstGeom prst="ellipse">
              <a:avLst/>
            </a:prstGeom>
            <a:solidFill>
              <a:schemeClr val="tx1">
                <a:lumMod val="75000"/>
                <a:lumOff val="25000"/>
              </a:schemeClr>
            </a:solidFill>
            <a:ln w="12700">
              <a:solidFill>
                <a:schemeClr val="bg1"/>
              </a:solid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sz="1400" dirty="0">
                <a:solidFill>
                  <a:schemeClr val="tx1"/>
                </a:solidFill>
              </a:endParaRPr>
            </a:p>
          </p:txBody>
        </p:sp>
        <p:sp>
          <p:nvSpPr>
            <p:cNvPr id="23" name="Oval 22">
              <a:extLst>
                <a:ext uri="{FF2B5EF4-FFF2-40B4-BE49-F238E27FC236}">
                  <a16:creationId xmlns:a16="http://schemas.microsoft.com/office/drawing/2014/main" id="{6EBE613B-4DBD-08A2-BDC9-1BF92B5EA0AC}"/>
                </a:ext>
              </a:extLst>
            </p:cNvPr>
            <p:cNvSpPr/>
            <p:nvPr userDrawn="1"/>
          </p:nvSpPr>
          <p:spPr>
            <a:xfrm>
              <a:off x="12535382" y="3278528"/>
              <a:ext cx="300976" cy="300976"/>
            </a:xfrm>
            <a:prstGeom prst="ellipse">
              <a:avLst/>
            </a:prstGeom>
            <a:solidFill>
              <a:schemeClr val="accent6"/>
            </a:solidFill>
            <a:ln w="12700">
              <a:solidFill>
                <a:schemeClr val="bg1"/>
              </a:solid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sz="1400" dirty="0">
                <a:solidFill>
                  <a:schemeClr val="bg1"/>
                </a:solidFill>
              </a:endParaRPr>
            </a:p>
          </p:txBody>
        </p:sp>
      </p:grpSp>
      <p:sp>
        <p:nvSpPr>
          <p:cNvPr id="26" name="Picture Placeholder 3">
            <a:extLst>
              <a:ext uri="{FF2B5EF4-FFF2-40B4-BE49-F238E27FC236}">
                <a16:creationId xmlns:a16="http://schemas.microsoft.com/office/drawing/2014/main" id="{84FA9298-1409-8D49-0D84-168962D5ADC6}"/>
              </a:ext>
            </a:extLst>
          </p:cNvPr>
          <p:cNvSpPr>
            <a:spLocks noGrp="1"/>
          </p:cNvSpPr>
          <p:nvPr>
            <p:ph type="pic" sz="quarter" idx="30"/>
          </p:nvPr>
        </p:nvSpPr>
        <p:spPr>
          <a:xfrm>
            <a:off x="777240" y="4279422"/>
            <a:ext cx="944074" cy="1241036"/>
          </a:xfrm>
          <a:solidFill>
            <a:schemeClr val="bg1"/>
          </a:solidFill>
        </p:spPr>
        <p:txBody>
          <a:bodyPr anchor="ctr">
            <a:normAutofit/>
          </a:bodyPr>
          <a:lstStyle>
            <a:lvl1pPr marL="11113" indent="0" algn="ctr">
              <a:buFontTx/>
              <a:buNone/>
              <a:defRPr sz="1100"/>
            </a:lvl1pPr>
          </a:lstStyle>
          <a:p>
            <a:endParaRPr lang="en-US" dirty="0"/>
          </a:p>
        </p:txBody>
      </p:sp>
      <p:sp>
        <p:nvSpPr>
          <p:cNvPr id="29" name="Text Placeholder 28">
            <a:extLst>
              <a:ext uri="{FF2B5EF4-FFF2-40B4-BE49-F238E27FC236}">
                <a16:creationId xmlns:a16="http://schemas.microsoft.com/office/drawing/2014/main" id="{CF8A20C0-9A2B-344F-F8E2-1719078F701F}"/>
              </a:ext>
            </a:extLst>
          </p:cNvPr>
          <p:cNvSpPr>
            <a:spLocks noGrp="1"/>
          </p:cNvSpPr>
          <p:nvPr>
            <p:ph type="body" sz="quarter" idx="31" hasCustomPrompt="1"/>
          </p:nvPr>
        </p:nvSpPr>
        <p:spPr>
          <a:xfrm>
            <a:off x="1874838" y="4279900"/>
            <a:ext cx="3044825" cy="693738"/>
          </a:xfrm>
        </p:spPr>
        <p:txBody>
          <a:bodyPr anchor="b">
            <a:noAutofit/>
          </a:bodyPr>
          <a:lstStyle>
            <a:lvl1pPr marL="0" indent="0">
              <a:spcAft>
                <a:spcPts val="0"/>
              </a:spcAft>
              <a:buNone/>
              <a:defRPr b="1" spc="-20" baseline="0">
                <a:solidFill>
                  <a:schemeClr val="tx1"/>
                </a:solidFill>
              </a:defRPr>
            </a:lvl1pPr>
          </a:lstStyle>
          <a:p>
            <a:pPr lvl="0"/>
            <a:r>
              <a:rPr lang="en-US"/>
              <a:t>Name</a:t>
            </a:r>
          </a:p>
        </p:txBody>
      </p:sp>
      <p:sp>
        <p:nvSpPr>
          <p:cNvPr id="31" name="Text Placeholder 30">
            <a:extLst>
              <a:ext uri="{FF2B5EF4-FFF2-40B4-BE49-F238E27FC236}">
                <a16:creationId xmlns:a16="http://schemas.microsoft.com/office/drawing/2014/main" id="{012DD02D-4078-1A07-C215-9C9BF0532AEA}"/>
              </a:ext>
            </a:extLst>
          </p:cNvPr>
          <p:cNvSpPr>
            <a:spLocks noGrp="1"/>
          </p:cNvSpPr>
          <p:nvPr>
            <p:ph type="body" sz="quarter" idx="32" hasCustomPrompt="1"/>
          </p:nvPr>
        </p:nvSpPr>
        <p:spPr>
          <a:xfrm>
            <a:off x="1874838" y="5045641"/>
            <a:ext cx="3044825" cy="502444"/>
          </a:xfrm>
        </p:spPr>
        <p:txBody>
          <a:bodyPr>
            <a:noAutofit/>
          </a:bodyPr>
          <a:lstStyle>
            <a:lvl1pPr marL="0" indent="0">
              <a:spcBef>
                <a:spcPts val="600"/>
              </a:spcBef>
              <a:spcAft>
                <a:spcPts val="0"/>
              </a:spcAft>
              <a:buNone/>
              <a:defRPr sz="1200" u="none">
                <a:solidFill>
                  <a:schemeClr val="tx1"/>
                </a:solidFill>
              </a:defRPr>
            </a:lvl1pPr>
            <a:lvl5pPr marL="342900" indent="-342900">
              <a:buFont typeface="Arial" panose="020B0604020202020204" pitchFamily="34" charset="0"/>
              <a:buChar char="•"/>
              <a:defRPr/>
            </a:lvl5pPr>
          </a:lstStyle>
          <a:p>
            <a:pPr lvl="0"/>
            <a:r>
              <a:rPr lang="en-US"/>
              <a:t>Title, Company, etc.</a:t>
            </a:r>
          </a:p>
        </p:txBody>
      </p:sp>
      <p:sp>
        <p:nvSpPr>
          <p:cNvPr id="8" name="Slide Number Placeholder 7">
            <a:extLst>
              <a:ext uri="{FF2B5EF4-FFF2-40B4-BE49-F238E27FC236}">
                <a16:creationId xmlns:a16="http://schemas.microsoft.com/office/drawing/2014/main" id="{45D5C2D1-E268-3DDA-702C-EAB90188547A}"/>
              </a:ext>
            </a:extLst>
          </p:cNvPr>
          <p:cNvSpPr>
            <a:spLocks noGrp="1"/>
          </p:cNvSpPr>
          <p:nvPr>
            <p:ph type="sldNum" sz="quarter" idx="36"/>
          </p:nvPr>
        </p:nvSpPr>
        <p:spPr/>
        <p:txBody>
          <a:bodyPr/>
          <a:lstStyle/>
          <a:p>
            <a:fld id="{B03A8012-9C8A-A340-B848-62C2ABD4DCA7}" type="slidenum">
              <a:rPr lang="en-US" smtClean="0"/>
              <a:pPr/>
              <a:t>‹#›</a:t>
            </a:fld>
            <a:endParaRPr lang="en-US" dirty="0"/>
          </a:p>
        </p:txBody>
      </p:sp>
      <p:pic>
        <p:nvPicPr>
          <p:cNvPr id="24" name="Graphic 23">
            <a:extLst>
              <a:ext uri="{FF2B5EF4-FFF2-40B4-BE49-F238E27FC236}">
                <a16:creationId xmlns:a16="http://schemas.microsoft.com/office/drawing/2014/main" id="{6286DEF6-1E17-BA6C-D485-C49207DDEC4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9758" y="723269"/>
            <a:ext cx="2028548" cy="346543"/>
          </a:xfrm>
          <a:prstGeom prst="rect">
            <a:avLst/>
          </a:prstGeom>
        </p:spPr>
      </p:pic>
      <p:sp>
        <p:nvSpPr>
          <p:cNvPr id="34" name="TextBox 33">
            <a:extLst>
              <a:ext uri="{FF2B5EF4-FFF2-40B4-BE49-F238E27FC236}">
                <a16:creationId xmlns:a16="http://schemas.microsoft.com/office/drawing/2014/main" id="{D384DD18-A6E4-E3D6-AE07-BA16C8A6346D}"/>
              </a:ext>
            </a:extLst>
          </p:cNvPr>
          <p:cNvSpPr txBox="1"/>
          <p:nvPr userDrawn="1"/>
        </p:nvSpPr>
        <p:spPr>
          <a:xfrm>
            <a:off x="451925" y="6483593"/>
            <a:ext cx="2621619" cy="234951"/>
          </a:xfrm>
          <a:prstGeom prst="rect">
            <a:avLst/>
          </a:prstGeom>
          <a:noFill/>
        </p:spPr>
        <p:txBody>
          <a:bodyPr wrap="none" lIns="45720" tIns="45720" rIns="45720" bIns="45720" rtlCol="0">
            <a:noAutofit/>
          </a:bodyPr>
          <a:lstStyle/>
          <a:p>
            <a:pPr algn="l">
              <a:spcAft>
                <a:spcPts val="1200"/>
              </a:spcAft>
            </a:pPr>
            <a:r>
              <a:rPr lang="en-US" sz="700" kern="1200" dirty="0">
                <a:solidFill>
                  <a:srgbClr val="AEAEAE"/>
                </a:solidFill>
                <a:latin typeface="+mn-lt"/>
                <a:ea typeface="+mn-ea"/>
                <a:cs typeface="+mn-cs"/>
              </a:rPr>
              <a:t>Property of Rimini Street ©2023 |  Proprietary and confidential</a:t>
            </a:r>
          </a:p>
        </p:txBody>
      </p:sp>
    </p:spTree>
    <p:extLst>
      <p:ext uri="{BB962C8B-B14F-4D97-AF65-F5344CB8AC3E}">
        <p14:creationId xmlns:p14="http://schemas.microsoft.com/office/powerpoint/2010/main" val="103176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2023 cover slide w/2 speakers, yellow">
    <p:bg>
      <p:bgPr>
        <a:solidFill>
          <a:schemeClr val="bg1"/>
        </a:solidFill>
        <a:effectLst/>
      </p:bgPr>
    </p:bg>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1E2B0C5C-BB2D-14A1-B487-C7FA8A9FEEE9}"/>
              </a:ext>
            </a:extLst>
          </p:cNvPr>
          <p:cNvGrpSpPr/>
          <p:nvPr userDrawn="1"/>
        </p:nvGrpSpPr>
        <p:grpSpPr>
          <a:xfrm>
            <a:off x="0" y="0"/>
            <a:ext cx="8072735" cy="6862093"/>
            <a:chOff x="0" y="0"/>
            <a:chExt cx="8072735" cy="6862093"/>
          </a:xfrm>
        </p:grpSpPr>
        <p:sp>
          <p:nvSpPr>
            <p:cNvPr id="35" name="Freeform 34">
              <a:extLst>
                <a:ext uri="{FF2B5EF4-FFF2-40B4-BE49-F238E27FC236}">
                  <a16:creationId xmlns:a16="http://schemas.microsoft.com/office/drawing/2014/main" id="{74C11039-95B0-153A-A760-8F72227B0168}"/>
                </a:ext>
              </a:extLst>
            </p:cNvPr>
            <p:cNvSpPr/>
            <p:nvPr/>
          </p:nvSpPr>
          <p:spPr>
            <a:xfrm>
              <a:off x="1270502" y="4093"/>
              <a:ext cx="6800851" cy="6858000"/>
            </a:xfrm>
            <a:custGeom>
              <a:avLst/>
              <a:gdLst>
                <a:gd name="connsiteX0" fmla="*/ 0 w 6800851"/>
                <a:gd name="connsiteY0" fmla="*/ 0 h 6841237"/>
                <a:gd name="connsiteX1" fmla="*/ 4822104 w 6800851"/>
                <a:gd name="connsiteY1" fmla="*/ 0 h 6841237"/>
                <a:gd name="connsiteX2" fmla="*/ 6800852 w 6800851"/>
                <a:gd name="connsiteY2" fmla="*/ 3420619 h 6841237"/>
                <a:gd name="connsiteX3" fmla="*/ 4822104 w 6800851"/>
                <a:gd name="connsiteY3" fmla="*/ 6841237 h 6841237"/>
                <a:gd name="connsiteX4" fmla="*/ 0 w 6800851"/>
                <a:gd name="connsiteY4" fmla="*/ 6841237 h 6841237"/>
                <a:gd name="connsiteX5" fmla="*/ 0 w 6800851"/>
                <a:gd name="connsiteY5" fmla="*/ 0 h 6841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0851" h="6841237">
                  <a:moveTo>
                    <a:pt x="0" y="0"/>
                  </a:moveTo>
                  <a:lnTo>
                    <a:pt x="4822104" y="0"/>
                  </a:lnTo>
                  <a:lnTo>
                    <a:pt x="6800852" y="3420619"/>
                  </a:lnTo>
                  <a:lnTo>
                    <a:pt x="4822104" y="6841237"/>
                  </a:lnTo>
                  <a:lnTo>
                    <a:pt x="0" y="6841237"/>
                  </a:lnTo>
                  <a:lnTo>
                    <a:pt x="0" y="0"/>
                  </a:lnTo>
                  <a:close/>
                </a:path>
              </a:pathLst>
            </a:custGeom>
            <a:solidFill>
              <a:srgbClr val="000000">
                <a:alpha val="12000"/>
              </a:srgbClr>
            </a:solidFill>
            <a:ln w="12688" cap="flat">
              <a:noFill/>
              <a:prstDash val="solid"/>
              <a:miter/>
            </a:ln>
          </p:spPr>
          <p:txBody>
            <a:bodyPr rtlCol="0" anchor="ctr"/>
            <a:lstStyle/>
            <a:p>
              <a:endParaRPr lang="en-US" b="0" dirty="0"/>
            </a:p>
          </p:txBody>
        </p:sp>
        <p:sp>
          <p:nvSpPr>
            <p:cNvPr id="36" name="Graphic 11">
              <a:extLst>
                <a:ext uri="{FF2B5EF4-FFF2-40B4-BE49-F238E27FC236}">
                  <a16:creationId xmlns:a16="http://schemas.microsoft.com/office/drawing/2014/main" id="{79C753C9-0392-76DB-777B-9F6F31DB7267}"/>
                </a:ext>
              </a:extLst>
            </p:cNvPr>
            <p:cNvSpPr/>
            <p:nvPr/>
          </p:nvSpPr>
          <p:spPr>
            <a:xfrm>
              <a:off x="0" y="2843451"/>
              <a:ext cx="6322394" cy="4004109"/>
            </a:xfrm>
            <a:custGeom>
              <a:avLst/>
              <a:gdLst>
                <a:gd name="connsiteX0" fmla="*/ 0 w 6322394"/>
                <a:gd name="connsiteY0" fmla="*/ 0 h 4004109"/>
                <a:gd name="connsiteX1" fmla="*/ 5989090 w 6322394"/>
                <a:gd name="connsiteY1" fmla="*/ 0 h 4004109"/>
                <a:gd name="connsiteX2" fmla="*/ 6322395 w 6322394"/>
                <a:gd name="connsiteY2" fmla="*/ 577455 h 4004109"/>
                <a:gd name="connsiteX3" fmla="*/ 4344506 w 6322394"/>
                <a:gd name="connsiteY3" fmla="*/ 4004109 h 4004109"/>
                <a:gd name="connsiteX4" fmla="*/ 0 w 6322394"/>
                <a:gd name="connsiteY4" fmla="*/ 4004109 h 4004109"/>
                <a:gd name="connsiteX5" fmla="*/ 0 w 6322394"/>
                <a:gd name="connsiteY5" fmla="*/ 0 h 400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22394" h="4004109">
                  <a:moveTo>
                    <a:pt x="0" y="0"/>
                  </a:moveTo>
                  <a:lnTo>
                    <a:pt x="5989090" y="0"/>
                  </a:lnTo>
                  <a:lnTo>
                    <a:pt x="6322395" y="577455"/>
                  </a:lnTo>
                  <a:lnTo>
                    <a:pt x="4344506" y="4004109"/>
                  </a:lnTo>
                  <a:lnTo>
                    <a:pt x="0" y="4004109"/>
                  </a:lnTo>
                  <a:lnTo>
                    <a:pt x="0" y="0"/>
                  </a:lnTo>
                  <a:close/>
                </a:path>
              </a:pathLst>
            </a:custGeom>
            <a:solidFill>
              <a:schemeClr val="bg1"/>
            </a:solidFill>
            <a:ln w="12675" cap="flat">
              <a:noFill/>
              <a:prstDash val="solid"/>
              <a:miter/>
            </a:ln>
          </p:spPr>
          <p:txBody>
            <a:bodyPr rtlCol="0" anchor="ctr"/>
            <a:lstStyle/>
            <a:p>
              <a:endParaRPr lang="en-US" b="1" dirty="0"/>
            </a:p>
          </p:txBody>
        </p:sp>
        <p:sp>
          <p:nvSpPr>
            <p:cNvPr id="37" name="Graphic 14">
              <a:extLst>
                <a:ext uri="{FF2B5EF4-FFF2-40B4-BE49-F238E27FC236}">
                  <a16:creationId xmlns:a16="http://schemas.microsoft.com/office/drawing/2014/main" id="{4A2A8219-C138-A978-5997-5F794F8C04E4}"/>
                </a:ext>
              </a:extLst>
            </p:cNvPr>
            <p:cNvSpPr>
              <a:spLocks noChangeAspect="1"/>
            </p:cNvSpPr>
            <p:nvPr/>
          </p:nvSpPr>
          <p:spPr>
            <a:xfrm>
              <a:off x="1886" y="0"/>
              <a:ext cx="8070849" cy="6858000"/>
            </a:xfrm>
            <a:custGeom>
              <a:avLst/>
              <a:gdLst>
                <a:gd name="connsiteX0" fmla="*/ 0 w 8106016"/>
                <a:gd name="connsiteY0" fmla="*/ 0 h 6887882"/>
                <a:gd name="connsiteX1" fmla="*/ 8106017 w 8106016"/>
                <a:gd name="connsiteY1" fmla="*/ 0 h 6887882"/>
                <a:gd name="connsiteX2" fmla="*/ 4129413 w 8106016"/>
                <a:gd name="connsiteY2" fmla="*/ 6887882 h 6887882"/>
                <a:gd name="connsiteX3" fmla="*/ 0 w 8106016"/>
                <a:gd name="connsiteY3" fmla="*/ 6887882 h 6887882"/>
                <a:gd name="connsiteX4" fmla="*/ 0 w 8106016"/>
                <a:gd name="connsiteY4" fmla="*/ 0 h 6887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6016" h="6887882">
                  <a:moveTo>
                    <a:pt x="0" y="0"/>
                  </a:moveTo>
                  <a:lnTo>
                    <a:pt x="8106017" y="0"/>
                  </a:lnTo>
                  <a:lnTo>
                    <a:pt x="4129413" y="6887882"/>
                  </a:lnTo>
                  <a:lnTo>
                    <a:pt x="0" y="6887882"/>
                  </a:lnTo>
                  <a:lnTo>
                    <a:pt x="0" y="0"/>
                  </a:lnTo>
                  <a:close/>
                </a:path>
              </a:pathLst>
            </a:custGeom>
            <a:solidFill>
              <a:srgbClr val="FBE232"/>
            </a:solidFill>
            <a:ln w="12745" cap="flat">
              <a:noFill/>
              <a:prstDash val="solid"/>
              <a:miter/>
            </a:ln>
          </p:spPr>
          <p:txBody>
            <a:bodyPr rtlCol="0" anchor="ctr"/>
            <a:lstStyle/>
            <a:p>
              <a:endParaRPr lang="en-US" dirty="0"/>
            </a:p>
          </p:txBody>
        </p:sp>
      </p:grpSp>
      <p:sp>
        <p:nvSpPr>
          <p:cNvPr id="27" name="Title 26">
            <a:extLst>
              <a:ext uri="{FF2B5EF4-FFF2-40B4-BE49-F238E27FC236}">
                <a16:creationId xmlns:a16="http://schemas.microsoft.com/office/drawing/2014/main" id="{F8FA2A95-269D-76DD-A943-D5EA63BD8DB4}"/>
              </a:ext>
            </a:extLst>
          </p:cNvPr>
          <p:cNvSpPr>
            <a:spLocks noGrp="1"/>
          </p:cNvSpPr>
          <p:nvPr>
            <p:ph type="title" hasCustomPrompt="1"/>
          </p:nvPr>
        </p:nvSpPr>
        <p:spPr>
          <a:xfrm>
            <a:off x="777240" y="1351001"/>
            <a:ext cx="5093208" cy="1453394"/>
          </a:xfrm>
        </p:spPr>
        <p:txBody>
          <a:bodyPr anchor="b" anchorCtr="0">
            <a:noAutofit/>
          </a:bodyPr>
          <a:lstStyle>
            <a:lvl1pPr>
              <a:lnSpc>
                <a:spcPct val="92000"/>
              </a:lnSpc>
              <a:defRPr sz="3400">
                <a:solidFill>
                  <a:schemeClr val="tx1"/>
                </a:solidFill>
              </a:defRPr>
            </a:lvl1pPr>
          </a:lstStyle>
          <a:p>
            <a:pPr marL="0" marR="0" lvl="0" indent="0" algn="l" defTabSz="914400" rtl="0" eaLnBrk="1" fontAlgn="auto" latinLnBrk="0" hangingPunct="1">
              <a:lnSpc>
                <a:spcPct val="92000"/>
              </a:lnSpc>
              <a:spcBef>
                <a:spcPct val="0"/>
              </a:spcBef>
              <a:spcAft>
                <a:spcPts val="0"/>
              </a:spcAft>
              <a:buClrTx/>
              <a:buSzTx/>
              <a:buFontTx/>
              <a:buNone/>
              <a:tabLst/>
              <a:defRPr/>
            </a:pPr>
            <a:r>
              <a:rPr lang="en-US"/>
              <a:t>Click to Edit H1</a:t>
            </a:r>
          </a:p>
        </p:txBody>
      </p:sp>
      <p:sp>
        <p:nvSpPr>
          <p:cNvPr id="13" name="Text Placeholder 12">
            <a:extLst>
              <a:ext uri="{FF2B5EF4-FFF2-40B4-BE49-F238E27FC236}">
                <a16:creationId xmlns:a16="http://schemas.microsoft.com/office/drawing/2014/main" id="{943604CA-C3D5-A7E7-BF25-E550EB36FF90}"/>
              </a:ext>
            </a:extLst>
          </p:cNvPr>
          <p:cNvSpPr>
            <a:spLocks noGrp="1"/>
          </p:cNvSpPr>
          <p:nvPr>
            <p:ph type="body" sz="quarter" idx="17" hasCustomPrompt="1"/>
          </p:nvPr>
        </p:nvSpPr>
        <p:spPr>
          <a:xfrm>
            <a:off x="777240" y="3023851"/>
            <a:ext cx="5093208" cy="466050"/>
          </a:xfrm>
          <a:noFill/>
        </p:spPr>
        <p:txBody>
          <a:bodyPr>
            <a:noAutofit/>
          </a:bodyPr>
          <a:lstStyle>
            <a:lvl1pPr marL="11113" indent="0">
              <a:buNone/>
              <a:defRPr>
                <a:solidFill>
                  <a:schemeClr val="accent3"/>
                </a:solidFill>
              </a:defRPr>
            </a:lvl1pPr>
          </a:lstStyle>
          <a:p>
            <a:pPr lvl="0"/>
            <a:r>
              <a:rPr lang="en-US"/>
              <a:t>Uses layout “2023 cover slide w/2 speakers, yellow”</a:t>
            </a:r>
          </a:p>
        </p:txBody>
      </p:sp>
      <p:grpSp>
        <p:nvGrpSpPr>
          <p:cNvPr id="5" name="Group 4">
            <a:extLst>
              <a:ext uri="{FF2B5EF4-FFF2-40B4-BE49-F238E27FC236}">
                <a16:creationId xmlns:a16="http://schemas.microsoft.com/office/drawing/2014/main" id="{B7E1BB5E-E1B1-A35B-4411-DC4A7F1B7DCB}"/>
              </a:ext>
            </a:extLst>
          </p:cNvPr>
          <p:cNvGrpSpPr/>
          <p:nvPr userDrawn="1"/>
        </p:nvGrpSpPr>
        <p:grpSpPr>
          <a:xfrm>
            <a:off x="12408062" y="23149"/>
            <a:ext cx="879676" cy="3752146"/>
            <a:chOff x="12408062" y="23149"/>
            <a:chExt cx="879676" cy="3752146"/>
          </a:xfrm>
        </p:grpSpPr>
        <p:sp>
          <p:nvSpPr>
            <p:cNvPr id="7" name="Rounded Rectangle 6">
              <a:extLst>
                <a:ext uri="{FF2B5EF4-FFF2-40B4-BE49-F238E27FC236}">
                  <a16:creationId xmlns:a16="http://schemas.microsoft.com/office/drawing/2014/main" id="{1C3F6343-75C6-82C9-359A-0B4BA2ECECAB}"/>
                </a:ext>
              </a:extLst>
            </p:cNvPr>
            <p:cNvSpPr/>
            <p:nvPr userDrawn="1"/>
          </p:nvSpPr>
          <p:spPr>
            <a:xfrm>
              <a:off x="12408062" y="23149"/>
              <a:ext cx="879676" cy="3752146"/>
            </a:xfrm>
            <a:prstGeom prst="roundRect">
              <a:avLst>
                <a:gd name="adj" fmla="val 8772"/>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dirty="0"/>
            </a:p>
          </p:txBody>
        </p:sp>
        <p:sp>
          <p:nvSpPr>
            <p:cNvPr id="9" name="Oval 8">
              <a:extLst>
                <a:ext uri="{FF2B5EF4-FFF2-40B4-BE49-F238E27FC236}">
                  <a16:creationId xmlns:a16="http://schemas.microsoft.com/office/drawing/2014/main" id="{AE564EE4-1E97-5002-F288-B2B88BA7347C}"/>
                </a:ext>
              </a:extLst>
            </p:cNvPr>
            <p:cNvSpPr/>
            <p:nvPr userDrawn="1"/>
          </p:nvSpPr>
          <p:spPr>
            <a:xfrm>
              <a:off x="12535382" y="124428"/>
              <a:ext cx="300976" cy="300976"/>
            </a:xfrm>
            <a:prstGeom prst="ellipse">
              <a:avLst/>
            </a:prstGeom>
            <a:solidFill>
              <a:schemeClr val="accent1"/>
            </a:solidFill>
            <a:ln w="12700">
              <a:solidFill>
                <a:schemeClr val="bg1"/>
              </a:solid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sz="1400" dirty="0"/>
            </a:p>
          </p:txBody>
        </p:sp>
        <p:sp>
          <p:nvSpPr>
            <p:cNvPr id="11" name="Oval 10">
              <a:extLst>
                <a:ext uri="{FF2B5EF4-FFF2-40B4-BE49-F238E27FC236}">
                  <a16:creationId xmlns:a16="http://schemas.microsoft.com/office/drawing/2014/main" id="{43653299-94E5-2687-A347-74C1F2B114E2}"/>
                </a:ext>
              </a:extLst>
            </p:cNvPr>
            <p:cNvSpPr/>
            <p:nvPr userDrawn="1"/>
          </p:nvSpPr>
          <p:spPr>
            <a:xfrm>
              <a:off x="12535382" y="645329"/>
              <a:ext cx="300976" cy="300976"/>
            </a:xfrm>
            <a:prstGeom prst="ellipse">
              <a:avLst/>
            </a:prstGeom>
            <a:solidFill>
              <a:schemeClr val="tx1"/>
            </a:solidFill>
            <a:ln w="12700">
              <a:solidFill>
                <a:schemeClr val="bg1"/>
              </a:solid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sz="1400" dirty="0"/>
            </a:p>
          </p:txBody>
        </p:sp>
        <p:sp>
          <p:nvSpPr>
            <p:cNvPr id="12" name="Oval 11">
              <a:extLst>
                <a:ext uri="{FF2B5EF4-FFF2-40B4-BE49-F238E27FC236}">
                  <a16:creationId xmlns:a16="http://schemas.microsoft.com/office/drawing/2014/main" id="{2747122C-5536-84F1-E9A8-AC378C13CCE0}"/>
                </a:ext>
              </a:extLst>
            </p:cNvPr>
            <p:cNvSpPr/>
            <p:nvPr userDrawn="1"/>
          </p:nvSpPr>
          <p:spPr>
            <a:xfrm>
              <a:off x="12535382" y="1160173"/>
              <a:ext cx="300976" cy="300976"/>
            </a:xfrm>
            <a:prstGeom prst="ellipse">
              <a:avLst/>
            </a:prstGeom>
            <a:solidFill>
              <a:schemeClr val="accent2"/>
            </a:solidFill>
            <a:ln w="12700">
              <a:solidFill>
                <a:schemeClr val="bg1"/>
              </a:solid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sz="1400" dirty="0"/>
            </a:p>
          </p:txBody>
        </p:sp>
        <p:sp>
          <p:nvSpPr>
            <p:cNvPr id="14" name="Oval 13">
              <a:extLst>
                <a:ext uri="{FF2B5EF4-FFF2-40B4-BE49-F238E27FC236}">
                  <a16:creationId xmlns:a16="http://schemas.microsoft.com/office/drawing/2014/main" id="{B21BFE31-B39C-D1A4-F15A-E99F8722FBD9}"/>
                </a:ext>
              </a:extLst>
            </p:cNvPr>
            <p:cNvSpPr/>
            <p:nvPr userDrawn="1"/>
          </p:nvSpPr>
          <p:spPr>
            <a:xfrm>
              <a:off x="12535382" y="1681074"/>
              <a:ext cx="300976" cy="300976"/>
            </a:xfrm>
            <a:prstGeom prst="ellipse">
              <a:avLst/>
            </a:prstGeom>
            <a:solidFill>
              <a:schemeClr val="accent3"/>
            </a:solidFill>
            <a:ln w="12700">
              <a:solidFill>
                <a:schemeClr val="bg1"/>
              </a:solid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sz="1400" dirty="0"/>
            </a:p>
          </p:txBody>
        </p:sp>
        <p:sp>
          <p:nvSpPr>
            <p:cNvPr id="15" name="Oval 14">
              <a:extLst>
                <a:ext uri="{FF2B5EF4-FFF2-40B4-BE49-F238E27FC236}">
                  <a16:creationId xmlns:a16="http://schemas.microsoft.com/office/drawing/2014/main" id="{2886ACEE-EF8C-1AFD-FC07-D14CD680F379}"/>
                </a:ext>
              </a:extLst>
            </p:cNvPr>
            <p:cNvSpPr/>
            <p:nvPr userDrawn="1"/>
          </p:nvSpPr>
          <p:spPr>
            <a:xfrm>
              <a:off x="12535382" y="2195918"/>
              <a:ext cx="300976" cy="300976"/>
            </a:xfrm>
            <a:prstGeom prst="ellipse">
              <a:avLst/>
            </a:prstGeom>
            <a:solidFill>
              <a:schemeClr val="accent4"/>
            </a:solidFill>
            <a:ln w="12700">
              <a:solidFill>
                <a:schemeClr val="bg1"/>
              </a:solid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sz="1400" dirty="0"/>
            </a:p>
          </p:txBody>
        </p:sp>
        <p:sp>
          <p:nvSpPr>
            <p:cNvPr id="16" name="Oval 15">
              <a:extLst>
                <a:ext uri="{FF2B5EF4-FFF2-40B4-BE49-F238E27FC236}">
                  <a16:creationId xmlns:a16="http://schemas.microsoft.com/office/drawing/2014/main" id="{A1EBE959-4D07-54D6-A12A-D4CE65B02859}"/>
                </a:ext>
              </a:extLst>
            </p:cNvPr>
            <p:cNvSpPr/>
            <p:nvPr userDrawn="1"/>
          </p:nvSpPr>
          <p:spPr>
            <a:xfrm>
              <a:off x="12535382" y="2722875"/>
              <a:ext cx="300976" cy="300976"/>
            </a:xfrm>
            <a:prstGeom prst="ellipse">
              <a:avLst/>
            </a:prstGeom>
            <a:solidFill>
              <a:schemeClr val="accent5"/>
            </a:solidFill>
            <a:ln w="12700">
              <a:solidFill>
                <a:schemeClr val="bg1"/>
              </a:solid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sz="1400" dirty="0">
                <a:solidFill>
                  <a:schemeClr val="bg1"/>
                </a:solidFill>
              </a:endParaRPr>
            </a:p>
          </p:txBody>
        </p:sp>
        <p:sp>
          <p:nvSpPr>
            <p:cNvPr id="17" name="Oval 16">
              <a:extLst>
                <a:ext uri="{FF2B5EF4-FFF2-40B4-BE49-F238E27FC236}">
                  <a16:creationId xmlns:a16="http://schemas.microsoft.com/office/drawing/2014/main" id="{ADE512E9-B8AE-07C7-5C56-BA3466256C5B}"/>
                </a:ext>
              </a:extLst>
            </p:cNvPr>
            <p:cNvSpPr/>
            <p:nvPr userDrawn="1"/>
          </p:nvSpPr>
          <p:spPr>
            <a:xfrm>
              <a:off x="12856403" y="379104"/>
              <a:ext cx="300976" cy="300976"/>
            </a:xfrm>
            <a:prstGeom prst="ellipse">
              <a:avLst/>
            </a:prstGeom>
            <a:solidFill>
              <a:schemeClr val="bg1"/>
            </a:solidFill>
            <a:ln w="12700">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sz="1400" dirty="0"/>
            </a:p>
          </p:txBody>
        </p:sp>
        <p:sp>
          <p:nvSpPr>
            <p:cNvPr id="18" name="Oval 17">
              <a:extLst>
                <a:ext uri="{FF2B5EF4-FFF2-40B4-BE49-F238E27FC236}">
                  <a16:creationId xmlns:a16="http://schemas.microsoft.com/office/drawing/2014/main" id="{4F2A1F8E-7D92-ABF2-79BA-75275D3E5190}"/>
                </a:ext>
              </a:extLst>
            </p:cNvPr>
            <p:cNvSpPr/>
            <p:nvPr userDrawn="1"/>
          </p:nvSpPr>
          <p:spPr>
            <a:xfrm>
              <a:off x="12856403" y="900005"/>
              <a:ext cx="300976" cy="300976"/>
            </a:xfrm>
            <a:prstGeom prst="ellipse">
              <a:avLst/>
            </a:prstGeom>
            <a:solidFill>
              <a:schemeClr val="bg1">
                <a:lumMod val="95000"/>
              </a:schemeClr>
            </a:solidFill>
            <a:ln w="12700">
              <a:solidFill>
                <a:schemeClr val="bg1"/>
              </a:solid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sz="1400" dirty="0"/>
            </a:p>
          </p:txBody>
        </p:sp>
        <p:sp>
          <p:nvSpPr>
            <p:cNvPr id="19" name="Oval 18">
              <a:extLst>
                <a:ext uri="{FF2B5EF4-FFF2-40B4-BE49-F238E27FC236}">
                  <a16:creationId xmlns:a16="http://schemas.microsoft.com/office/drawing/2014/main" id="{ECB4F5D4-AA96-690F-66CE-AFD811316A71}"/>
                </a:ext>
              </a:extLst>
            </p:cNvPr>
            <p:cNvSpPr/>
            <p:nvPr userDrawn="1"/>
          </p:nvSpPr>
          <p:spPr>
            <a:xfrm>
              <a:off x="12856403" y="1414849"/>
              <a:ext cx="300976" cy="300976"/>
            </a:xfrm>
            <a:prstGeom prst="ellipse">
              <a:avLst/>
            </a:prstGeom>
            <a:solidFill>
              <a:schemeClr val="bg2"/>
            </a:solidFill>
            <a:ln w="12700">
              <a:solidFill>
                <a:schemeClr val="bg1"/>
              </a:solid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sz="1400" dirty="0"/>
            </a:p>
          </p:txBody>
        </p:sp>
        <p:sp>
          <p:nvSpPr>
            <p:cNvPr id="20" name="Oval 19">
              <a:extLst>
                <a:ext uri="{FF2B5EF4-FFF2-40B4-BE49-F238E27FC236}">
                  <a16:creationId xmlns:a16="http://schemas.microsoft.com/office/drawing/2014/main" id="{6D0838E3-B02E-1E7D-E2B8-5F9828DE24C6}"/>
                </a:ext>
              </a:extLst>
            </p:cNvPr>
            <p:cNvSpPr/>
            <p:nvPr userDrawn="1"/>
          </p:nvSpPr>
          <p:spPr>
            <a:xfrm>
              <a:off x="12856403" y="1935750"/>
              <a:ext cx="300976" cy="300976"/>
            </a:xfrm>
            <a:prstGeom prst="ellipse">
              <a:avLst/>
            </a:prstGeom>
            <a:solidFill>
              <a:schemeClr val="tx2">
                <a:lumMod val="40000"/>
                <a:lumOff val="60000"/>
              </a:schemeClr>
            </a:solidFill>
            <a:ln w="12700">
              <a:solidFill>
                <a:schemeClr val="bg1"/>
              </a:solid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sz="1400" dirty="0"/>
            </a:p>
          </p:txBody>
        </p:sp>
        <p:sp>
          <p:nvSpPr>
            <p:cNvPr id="21" name="Oval 20">
              <a:extLst>
                <a:ext uri="{FF2B5EF4-FFF2-40B4-BE49-F238E27FC236}">
                  <a16:creationId xmlns:a16="http://schemas.microsoft.com/office/drawing/2014/main" id="{2DA781EF-1803-CB7F-6B84-2B34E32F8F27}"/>
                </a:ext>
              </a:extLst>
            </p:cNvPr>
            <p:cNvSpPr/>
            <p:nvPr userDrawn="1"/>
          </p:nvSpPr>
          <p:spPr>
            <a:xfrm>
              <a:off x="12856403" y="2450594"/>
              <a:ext cx="300976" cy="300976"/>
            </a:xfrm>
            <a:prstGeom prst="ellipse">
              <a:avLst/>
            </a:prstGeom>
            <a:solidFill>
              <a:schemeClr val="bg2">
                <a:lumMod val="50000"/>
              </a:schemeClr>
            </a:solidFill>
            <a:ln w="12700">
              <a:solidFill>
                <a:schemeClr val="bg1"/>
              </a:solid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sz="1400" dirty="0"/>
            </a:p>
          </p:txBody>
        </p:sp>
        <p:sp>
          <p:nvSpPr>
            <p:cNvPr id="22" name="Oval 21">
              <a:extLst>
                <a:ext uri="{FF2B5EF4-FFF2-40B4-BE49-F238E27FC236}">
                  <a16:creationId xmlns:a16="http://schemas.microsoft.com/office/drawing/2014/main" id="{DB7DDB5F-4BA4-F51E-E39A-3AD8E29C46CB}"/>
                </a:ext>
              </a:extLst>
            </p:cNvPr>
            <p:cNvSpPr/>
            <p:nvPr userDrawn="1"/>
          </p:nvSpPr>
          <p:spPr>
            <a:xfrm>
              <a:off x="12856403" y="2977552"/>
              <a:ext cx="300976" cy="300976"/>
            </a:xfrm>
            <a:prstGeom prst="ellipse">
              <a:avLst/>
            </a:prstGeom>
            <a:solidFill>
              <a:schemeClr val="tx1">
                <a:lumMod val="75000"/>
                <a:lumOff val="25000"/>
              </a:schemeClr>
            </a:solidFill>
            <a:ln w="12700">
              <a:solidFill>
                <a:schemeClr val="bg1"/>
              </a:solid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sz="1400" dirty="0">
                <a:solidFill>
                  <a:schemeClr val="tx1"/>
                </a:solidFill>
              </a:endParaRPr>
            </a:p>
          </p:txBody>
        </p:sp>
        <p:sp>
          <p:nvSpPr>
            <p:cNvPr id="23" name="Oval 22">
              <a:extLst>
                <a:ext uri="{FF2B5EF4-FFF2-40B4-BE49-F238E27FC236}">
                  <a16:creationId xmlns:a16="http://schemas.microsoft.com/office/drawing/2014/main" id="{6EBE613B-4DBD-08A2-BDC9-1BF92B5EA0AC}"/>
                </a:ext>
              </a:extLst>
            </p:cNvPr>
            <p:cNvSpPr/>
            <p:nvPr userDrawn="1"/>
          </p:nvSpPr>
          <p:spPr>
            <a:xfrm>
              <a:off x="12535382" y="3278528"/>
              <a:ext cx="300976" cy="300976"/>
            </a:xfrm>
            <a:prstGeom prst="ellipse">
              <a:avLst/>
            </a:prstGeom>
            <a:solidFill>
              <a:schemeClr val="accent6"/>
            </a:solidFill>
            <a:ln w="12700">
              <a:solidFill>
                <a:schemeClr val="bg1"/>
              </a:solid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sz="1400" dirty="0">
                <a:solidFill>
                  <a:schemeClr val="bg1"/>
                </a:solidFill>
              </a:endParaRPr>
            </a:p>
          </p:txBody>
        </p:sp>
      </p:grpSp>
      <p:sp>
        <p:nvSpPr>
          <p:cNvPr id="26" name="Picture Placeholder 3">
            <a:extLst>
              <a:ext uri="{FF2B5EF4-FFF2-40B4-BE49-F238E27FC236}">
                <a16:creationId xmlns:a16="http://schemas.microsoft.com/office/drawing/2014/main" id="{84FA9298-1409-8D49-0D84-168962D5ADC6}"/>
              </a:ext>
            </a:extLst>
          </p:cNvPr>
          <p:cNvSpPr>
            <a:spLocks noGrp="1"/>
          </p:cNvSpPr>
          <p:nvPr>
            <p:ph type="pic" sz="quarter" idx="30"/>
          </p:nvPr>
        </p:nvSpPr>
        <p:spPr>
          <a:xfrm>
            <a:off x="777240" y="3758863"/>
            <a:ext cx="881536" cy="1158826"/>
          </a:xfrm>
          <a:solidFill>
            <a:schemeClr val="bg1"/>
          </a:solidFill>
        </p:spPr>
        <p:txBody>
          <a:bodyPr anchor="ctr">
            <a:normAutofit/>
          </a:bodyPr>
          <a:lstStyle>
            <a:lvl1pPr marL="11113" indent="0" algn="ctr">
              <a:buFontTx/>
              <a:buNone/>
              <a:defRPr sz="1100"/>
            </a:lvl1pPr>
          </a:lstStyle>
          <a:p>
            <a:endParaRPr lang="en-US" dirty="0"/>
          </a:p>
        </p:txBody>
      </p:sp>
      <p:sp>
        <p:nvSpPr>
          <p:cNvPr id="29" name="Text Placeholder 28">
            <a:extLst>
              <a:ext uri="{FF2B5EF4-FFF2-40B4-BE49-F238E27FC236}">
                <a16:creationId xmlns:a16="http://schemas.microsoft.com/office/drawing/2014/main" id="{CF8A20C0-9A2B-344F-F8E2-1719078F701F}"/>
              </a:ext>
            </a:extLst>
          </p:cNvPr>
          <p:cNvSpPr>
            <a:spLocks noGrp="1"/>
          </p:cNvSpPr>
          <p:nvPr>
            <p:ph type="body" sz="quarter" idx="31" hasCustomPrompt="1"/>
          </p:nvPr>
        </p:nvSpPr>
        <p:spPr>
          <a:xfrm>
            <a:off x="1828800" y="3775294"/>
            <a:ext cx="3017520" cy="660233"/>
          </a:xfrm>
        </p:spPr>
        <p:txBody>
          <a:bodyPr anchor="b">
            <a:noAutofit/>
          </a:bodyPr>
          <a:lstStyle>
            <a:lvl1pPr marL="0" indent="0">
              <a:spcAft>
                <a:spcPts val="0"/>
              </a:spcAft>
              <a:buNone/>
              <a:defRPr b="1" spc="-20" baseline="0">
                <a:solidFill>
                  <a:schemeClr val="tx1"/>
                </a:solidFill>
              </a:defRPr>
            </a:lvl1pPr>
          </a:lstStyle>
          <a:p>
            <a:pPr lvl="0"/>
            <a:r>
              <a:rPr lang="en-US"/>
              <a:t>Name</a:t>
            </a:r>
          </a:p>
        </p:txBody>
      </p:sp>
      <p:sp>
        <p:nvSpPr>
          <p:cNvPr id="31" name="Text Placeholder 30">
            <a:extLst>
              <a:ext uri="{FF2B5EF4-FFF2-40B4-BE49-F238E27FC236}">
                <a16:creationId xmlns:a16="http://schemas.microsoft.com/office/drawing/2014/main" id="{012DD02D-4078-1A07-C215-9C9BF0532AEA}"/>
              </a:ext>
            </a:extLst>
          </p:cNvPr>
          <p:cNvSpPr>
            <a:spLocks noGrp="1"/>
          </p:cNvSpPr>
          <p:nvPr>
            <p:ph type="body" sz="quarter" idx="32" hasCustomPrompt="1"/>
          </p:nvPr>
        </p:nvSpPr>
        <p:spPr>
          <a:xfrm>
            <a:off x="1828800" y="4507531"/>
            <a:ext cx="3017520" cy="410158"/>
          </a:xfrm>
        </p:spPr>
        <p:txBody>
          <a:bodyPr>
            <a:noAutofit/>
          </a:bodyPr>
          <a:lstStyle>
            <a:lvl1pPr marL="0" indent="0">
              <a:spcBef>
                <a:spcPts val="600"/>
              </a:spcBef>
              <a:spcAft>
                <a:spcPts val="0"/>
              </a:spcAft>
              <a:buNone/>
              <a:defRPr sz="1200" u="none">
                <a:solidFill>
                  <a:schemeClr val="tx1"/>
                </a:solidFill>
              </a:defRPr>
            </a:lvl1pPr>
            <a:lvl5pPr marL="342900" indent="-342900">
              <a:buFont typeface="Arial" panose="020B0604020202020204" pitchFamily="34" charset="0"/>
              <a:buChar char="•"/>
              <a:defRPr/>
            </a:lvl5pPr>
          </a:lstStyle>
          <a:p>
            <a:pPr lvl="0"/>
            <a:r>
              <a:rPr lang="en-US"/>
              <a:t>Title, Company, etc.</a:t>
            </a:r>
          </a:p>
        </p:txBody>
      </p:sp>
      <p:sp>
        <p:nvSpPr>
          <p:cNvPr id="2" name="Picture Placeholder 3">
            <a:extLst>
              <a:ext uri="{FF2B5EF4-FFF2-40B4-BE49-F238E27FC236}">
                <a16:creationId xmlns:a16="http://schemas.microsoft.com/office/drawing/2014/main" id="{77B38547-F5E6-5833-2593-A045574605FC}"/>
              </a:ext>
            </a:extLst>
          </p:cNvPr>
          <p:cNvSpPr>
            <a:spLocks noGrp="1"/>
          </p:cNvSpPr>
          <p:nvPr>
            <p:ph type="pic" sz="quarter" idx="33"/>
          </p:nvPr>
        </p:nvSpPr>
        <p:spPr>
          <a:xfrm>
            <a:off x="1022314" y="5057263"/>
            <a:ext cx="881536" cy="1158826"/>
          </a:xfrm>
          <a:solidFill>
            <a:schemeClr val="bg1"/>
          </a:solidFill>
        </p:spPr>
        <p:txBody>
          <a:bodyPr anchor="ctr">
            <a:normAutofit/>
          </a:bodyPr>
          <a:lstStyle>
            <a:lvl1pPr marL="11113" indent="0" algn="ctr">
              <a:buFontTx/>
              <a:buNone/>
              <a:defRPr sz="1100"/>
            </a:lvl1pPr>
          </a:lstStyle>
          <a:p>
            <a:endParaRPr lang="en-US" dirty="0"/>
          </a:p>
        </p:txBody>
      </p:sp>
      <p:sp>
        <p:nvSpPr>
          <p:cNvPr id="24" name="Text Placeholder 28">
            <a:extLst>
              <a:ext uri="{FF2B5EF4-FFF2-40B4-BE49-F238E27FC236}">
                <a16:creationId xmlns:a16="http://schemas.microsoft.com/office/drawing/2014/main" id="{62FC1A8B-E374-12A3-8D13-834C9BA47F61}"/>
              </a:ext>
            </a:extLst>
          </p:cNvPr>
          <p:cNvSpPr>
            <a:spLocks noGrp="1"/>
          </p:cNvSpPr>
          <p:nvPr>
            <p:ph type="body" sz="quarter" idx="34" hasCustomPrompt="1"/>
          </p:nvPr>
        </p:nvSpPr>
        <p:spPr>
          <a:xfrm>
            <a:off x="2073874" y="5046244"/>
            <a:ext cx="3044825" cy="693738"/>
          </a:xfrm>
        </p:spPr>
        <p:txBody>
          <a:bodyPr anchor="b">
            <a:noAutofit/>
          </a:bodyPr>
          <a:lstStyle>
            <a:lvl1pPr marL="0" indent="0">
              <a:spcAft>
                <a:spcPts val="0"/>
              </a:spcAft>
              <a:buNone/>
              <a:defRPr b="1" spc="-20" baseline="0">
                <a:solidFill>
                  <a:schemeClr val="tx1"/>
                </a:solidFill>
              </a:defRPr>
            </a:lvl1pPr>
          </a:lstStyle>
          <a:p>
            <a:pPr lvl="0"/>
            <a:r>
              <a:rPr lang="en-US"/>
              <a:t>Name</a:t>
            </a:r>
          </a:p>
        </p:txBody>
      </p:sp>
      <p:sp>
        <p:nvSpPr>
          <p:cNvPr id="25" name="Text Placeholder 30">
            <a:extLst>
              <a:ext uri="{FF2B5EF4-FFF2-40B4-BE49-F238E27FC236}">
                <a16:creationId xmlns:a16="http://schemas.microsoft.com/office/drawing/2014/main" id="{18219143-904D-2539-4ADE-5277CC0D4001}"/>
              </a:ext>
            </a:extLst>
          </p:cNvPr>
          <p:cNvSpPr>
            <a:spLocks noGrp="1"/>
          </p:cNvSpPr>
          <p:nvPr>
            <p:ph type="body" sz="quarter" idx="35" hasCustomPrompt="1"/>
          </p:nvPr>
        </p:nvSpPr>
        <p:spPr>
          <a:xfrm>
            <a:off x="2073874" y="5811985"/>
            <a:ext cx="3044825" cy="410158"/>
          </a:xfrm>
        </p:spPr>
        <p:txBody>
          <a:bodyPr>
            <a:noAutofit/>
          </a:bodyPr>
          <a:lstStyle>
            <a:lvl1pPr marL="0" indent="0">
              <a:spcBef>
                <a:spcPts val="600"/>
              </a:spcBef>
              <a:spcAft>
                <a:spcPts val="0"/>
              </a:spcAft>
              <a:buNone/>
              <a:defRPr sz="1200" u="none">
                <a:solidFill>
                  <a:schemeClr val="tx1"/>
                </a:solidFill>
              </a:defRPr>
            </a:lvl1pPr>
            <a:lvl5pPr marL="342900" indent="-342900">
              <a:buFont typeface="Arial" panose="020B0604020202020204" pitchFamily="34" charset="0"/>
              <a:buChar char="•"/>
              <a:defRPr/>
            </a:lvl5pPr>
          </a:lstStyle>
          <a:p>
            <a:pPr lvl="0"/>
            <a:r>
              <a:rPr lang="en-US"/>
              <a:t>Title, Company, etc.</a:t>
            </a:r>
          </a:p>
        </p:txBody>
      </p:sp>
      <p:sp>
        <p:nvSpPr>
          <p:cNvPr id="32" name="Slide Number Placeholder 31">
            <a:extLst>
              <a:ext uri="{FF2B5EF4-FFF2-40B4-BE49-F238E27FC236}">
                <a16:creationId xmlns:a16="http://schemas.microsoft.com/office/drawing/2014/main" id="{68C9545B-FA32-86C9-D23E-10B628647710}"/>
              </a:ext>
            </a:extLst>
          </p:cNvPr>
          <p:cNvSpPr>
            <a:spLocks noGrp="1"/>
          </p:cNvSpPr>
          <p:nvPr>
            <p:ph type="sldNum" sz="quarter" idx="39"/>
          </p:nvPr>
        </p:nvSpPr>
        <p:spPr/>
        <p:txBody>
          <a:bodyPr/>
          <a:lstStyle/>
          <a:p>
            <a:fld id="{B03A8012-9C8A-A340-B848-62C2ABD4DCA7}" type="slidenum">
              <a:rPr lang="en-US" smtClean="0"/>
              <a:pPr/>
              <a:t>‹#›</a:t>
            </a:fld>
            <a:endParaRPr lang="en-US" dirty="0"/>
          </a:p>
        </p:txBody>
      </p:sp>
      <p:pic>
        <p:nvPicPr>
          <p:cNvPr id="33" name="Graphic 32">
            <a:extLst>
              <a:ext uri="{FF2B5EF4-FFF2-40B4-BE49-F238E27FC236}">
                <a16:creationId xmlns:a16="http://schemas.microsoft.com/office/drawing/2014/main" id="{AF57B6AA-F8E2-6C14-A2BC-2E7546320F3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9758" y="723269"/>
            <a:ext cx="2028548" cy="346543"/>
          </a:xfrm>
          <a:prstGeom prst="rect">
            <a:avLst/>
          </a:prstGeom>
        </p:spPr>
      </p:pic>
      <p:sp>
        <p:nvSpPr>
          <p:cNvPr id="38" name="TextBox 37">
            <a:extLst>
              <a:ext uri="{FF2B5EF4-FFF2-40B4-BE49-F238E27FC236}">
                <a16:creationId xmlns:a16="http://schemas.microsoft.com/office/drawing/2014/main" id="{45174731-2E2F-7416-BB29-7379C4E94BF1}"/>
              </a:ext>
            </a:extLst>
          </p:cNvPr>
          <p:cNvSpPr txBox="1"/>
          <p:nvPr userDrawn="1"/>
        </p:nvSpPr>
        <p:spPr>
          <a:xfrm>
            <a:off x="451925" y="6483593"/>
            <a:ext cx="2621619" cy="234951"/>
          </a:xfrm>
          <a:prstGeom prst="rect">
            <a:avLst/>
          </a:prstGeom>
          <a:noFill/>
        </p:spPr>
        <p:txBody>
          <a:bodyPr wrap="none" lIns="45720" tIns="45720" rIns="45720" bIns="45720" rtlCol="0">
            <a:noAutofit/>
          </a:bodyPr>
          <a:lstStyle/>
          <a:p>
            <a:pPr algn="l">
              <a:spcAft>
                <a:spcPts val="1200"/>
              </a:spcAft>
            </a:pPr>
            <a:r>
              <a:rPr lang="en-US" sz="700" kern="1200" dirty="0">
                <a:solidFill>
                  <a:srgbClr val="AEAEAE"/>
                </a:solidFill>
                <a:latin typeface="+mn-lt"/>
                <a:ea typeface="+mn-ea"/>
                <a:cs typeface="+mn-cs"/>
              </a:rPr>
              <a:t>Property of Rimini Street ©2023 |  Proprietary and confidential</a:t>
            </a:r>
          </a:p>
        </p:txBody>
      </p:sp>
    </p:spTree>
    <p:extLst>
      <p:ext uri="{BB962C8B-B14F-4D97-AF65-F5344CB8AC3E}">
        <p14:creationId xmlns:p14="http://schemas.microsoft.com/office/powerpoint/2010/main" val="1278777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2023 numbered breaker w/custom photo, yellow">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34657A0-B231-2F14-24DA-1E5316AEE5D4}"/>
              </a:ext>
            </a:extLst>
          </p:cNvPr>
          <p:cNvGrpSpPr/>
          <p:nvPr userDrawn="1"/>
        </p:nvGrpSpPr>
        <p:grpSpPr>
          <a:xfrm>
            <a:off x="0" y="0"/>
            <a:ext cx="8072735" cy="6862093"/>
            <a:chOff x="0" y="0"/>
            <a:chExt cx="8072735" cy="6862093"/>
          </a:xfrm>
        </p:grpSpPr>
        <p:sp>
          <p:nvSpPr>
            <p:cNvPr id="8" name="Freeform 7">
              <a:extLst>
                <a:ext uri="{FF2B5EF4-FFF2-40B4-BE49-F238E27FC236}">
                  <a16:creationId xmlns:a16="http://schemas.microsoft.com/office/drawing/2014/main" id="{EE5EEED6-C7C6-3DCA-3680-1E4B8B2745B1}"/>
                </a:ext>
              </a:extLst>
            </p:cNvPr>
            <p:cNvSpPr/>
            <p:nvPr/>
          </p:nvSpPr>
          <p:spPr>
            <a:xfrm>
              <a:off x="1270502" y="4093"/>
              <a:ext cx="6800851" cy="6858000"/>
            </a:xfrm>
            <a:custGeom>
              <a:avLst/>
              <a:gdLst>
                <a:gd name="connsiteX0" fmla="*/ 0 w 6800851"/>
                <a:gd name="connsiteY0" fmla="*/ 0 h 6841237"/>
                <a:gd name="connsiteX1" fmla="*/ 4822104 w 6800851"/>
                <a:gd name="connsiteY1" fmla="*/ 0 h 6841237"/>
                <a:gd name="connsiteX2" fmla="*/ 6800852 w 6800851"/>
                <a:gd name="connsiteY2" fmla="*/ 3420619 h 6841237"/>
                <a:gd name="connsiteX3" fmla="*/ 4822104 w 6800851"/>
                <a:gd name="connsiteY3" fmla="*/ 6841237 h 6841237"/>
                <a:gd name="connsiteX4" fmla="*/ 0 w 6800851"/>
                <a:gd name="connsiteY4" fmla="*/ 6841237 h 6841237"/>
                <a:gd name="connsiteX5" fmla="*/ 0 w 6800851"/>
                <a:gd name="connsiteY5" fmla="*/ 0 h 6841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0851" h="6841237">
                  <a:moveTo>
                    <a:pt x="0" y="0"/>
                  </a:moveTo>
                  <a:lnTo>
                    <a:pt x="4822104" y="0"/>
                  </a:lnTo>
                  <a:lnTo>
                    <a:pt x="6800852" y="3420619"/>
                  </a:lnTo>
                  <a:lnTo>
                    <a:pt x="4822104" y="6841237"/>
                  </a:lnTo>
                  <a:lnTo>
                    <a:pt x="0" y="6841237"/>
                  </a:lnTo>
                  <a:lnTo>
                    <a:pt x="0" y="0"/>
                  </a:lnTo>
                  <a:close/>
                </a:path>
              </a:pathLst>
            </a:custGeom>
            <a:solidFill>
              <a:srgbClr val="000000">
                <a:alpha val="12000"/>
              </a:srgbClr>
            </a:solidFill>
            <a:ln w="12688" cap="flat">
              <a:noFill/>
              <a:prstDash val="solid"/>
              <a:miter/>
            </a:ln>
          </p:spPr>
          <p:txBody>
            <a:bodyPr rtlCol="0" anchor="ctr"/>
            <a:lstStyle/>
            <a:p>
              <a:endParaRPr lang="en-US" b="0" dirty="0"/>
            </a:p>
          </p:txBody>
        </p:sp>
        <p:sp>
          <p:nvSpPr>
            <p:cNvPr id="9" name="Graphic 11">
              <a:extLst>
                <a:ext uri="{FF2B5EF4-FFF2-40B4-BE49-F238E27FC236}">
                  <a16:creationId xmlns:a16="http://schemas.microsoft.com/office/drawing/2014/main" id="{FF8B7BBC-175A-438A-5652-52C493D72794}"/>
                </a:ext>
              </a:extLst>
            </p:cNvPr>
            <p:cNvSpPr/>
            <p:nvPr/>
          </p:nvSpPr>
          <p:spPr>
            <a:xfrm>
              <a:off x="0" y="2843451"/>
              <a:ext cx="6322394" cy="4004109"/>
            </a:xfrm>
            <a:custGeom>
              <a:avLst/>
              <a:gdLst>
                <a:gd name="connsiteX0" fmla="*/ 0 w 6322394"/>
                <a:gd name="connsiteY0" fmla="*/ 0 h 4004109"/>
                <a:gd name="connsiteX1" fmla="*/ 5989090 w 6322394"/>
                <a:gd name="connsiteY1" fmla="*/ 0 h 4004109"/>
                <a:gd name="connsiteX2" fmla="*/ 6322395 w 6322394"/>
                <a:gd name="connsiteY2" fmla="*/ 577455 h 4004109"/>
                <a:gd name="connsiteX3" fmla="*/ 4344506 w 6322394"/>
                <a:gd name="connsiteY3" fmla="*/ 4004109 h 4004109"/>
                <a:gd name="connsiteX4" fmla="*/ 0 w 6322394"/>
                <a:gd name="connsiteY4" fmla="*/ 4004109 h 4004109"/>
                <a:gd name="connsiteX5" fmla="*/ 0 w 6322394"/>
                <a:gd name="connsiteY5" fmla="*/ 0 h 400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22394" h="4004109">
                  <a:moveTo>
                    <a:pt x="0" y="0"/>
                  </a:moveTo>
                  <a:lnTo>
                    <a:pt x="5989090" y="0"/>
                  </a:lnTo>
                  <a:lnTo>
                    <a:pt x="6322395" y="577455"/>
                  </a:lnTo>
                  <a:lnTo>
                    <a:pt x="4344506" y="4004109"/>
                  </a:lnTo>
                  <a:lnTo>
                    <a:pt x="0" y="4004109"/>
                  </a:lnTo>
                  <a:lnTo>
                    <a:pt x="0" y="0"/>
                  </a:lnTo>
                  <a:close/>
                </a:path>
              </a:pathLst>
            </a:custGeom>
            <a:solidFill>
              <a:schemeClr val="bg1"/>
            </a:solidFill>
            <a:ln w="12675" cap="flat">
              <a:noFill/>
              <a:prstDash val="solid"/>
              <a:miter/>
            </a:ln>
          </p:spPr>
          <p:txBody>
            <a:bodyPr rtlCol="0" anchor="ctr"/>
            <a:lstStyle/>
            <a:p>
              <a:endParaRPr lang="en-US" b="1" dirty="0"/>
            </a:p>
          </p:txBody>
        </p:sp>
        <p:sp>
          <p:nvSpPr>
            <p:cNvPr id="10" name="Graphic 14">
              <a:extLst>
                <a:ext uri="{FF2B5EF4-FFF2-40B4-BE49-F238E27FC236}">
                  <a16:creationId xmlns:a16="http://schemas.microsoft.com/office/drawing/2014/main" id="{0E5DA6E3-3C75-E599-9271-956E52E02B6B}"/>
                </a:ext>
              </a:extLst>
            </p:cNvPr>
            <p:cNvSpPr>
              <a:spLocks noChangeAspect="1"/>
            </p:cNvSpPr>
            <p:nvPr/>
          </p:nvSpPr>
          <p:spPr>
            <a:xfrm>
              <a:off x="1886" y="0"/>
              <a:ext cx="8070849" cy="6858000"/>
            </a:xfrm>
            <a:custGeom>
              <a:avLst/>
              <a:gdLst>
                <a:gd name="connsiteX0" fmla="*/ 0 w 8106016"/>
                <a:gd name="connsiteY0" fmla="*/ 0 h 6887882"/>
                <a:gd name="connsiteX1" fmla="*/ 8106017 w 8106016"/>
                <a:gd name="connsiteY1" fmla="*/ 0 h 6887882"/>
                <a:gd name="connsiteX2" fmla="*/ 4129413 w 8106016"/>
                <a:gd name="connsiteY2" fmla="*/ 6887882 h 6887882"/>
                <a:gd name="connsiteX3" fmla="*/ 0 w 8106016"/>
                <a:gd name="connsiteY3" fmla="*/ 6887882 h 6887882"/>
                <a:gd name="connsiteX4" fmla="*/ 0 w 8106016"/>
                <a:gd name="connsiteY4" fmla="*/ 0 h 6887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6016" h="6887882">
                  <a:moveTo>
                    <a:pt x="0" y="0"/>
                  </a:moveTo>
                  <a:lnTo>
                    <a:pt x="8106017" y="0"/>
                  </a:lnTo>
                  <a:lnTo>
                    <a:pt x="4129413" y="6887882"/>
                  </a:lnTo>
                  <a:lnTo>
                    <a:pt x="0" y="6887882"/>
                  </a:lnTo>
                  <a:lnTo>
                    <a:pt x="0" y="0"/>
                  </a:lnTo>
                  <a:close/>
                </a:path>
              </a:pathLst>
            </a:custGeom>
            <a:solidFill>
              <a:srgbClr val="FBE232"/>
            </a:solidFill>
            <a:ln w="12745" cap="flat">
              <a:noFill/>
              <a:prstDash val="solid"/>
              <a:miter/>
            </a:ln>
          </p:spPr>
          <p:txBody>
            <a:bodyPr rtlCol="0" anchor="ctr"/>
            <a:lstStyle/>
            <a:p>
              <a:endParaRPr lang="en-US" dirty="0"/>
            </a:p>
          </p:txBody>
        </p:sp>
      </p:grpSp>
      <p:sp>
        <p:nvSpPr>
          <p:cNvPr id="27" name="Title 26">
            <a:extLst>
              <a:ext uri="{FF2B5EF4-FFF2-40B4-BE49-F238E27FC236}">
                <a16:creationId xmlns:a16="http://schemas.microsoft.com/office/drawing/2014/main" id="{F8FA2A95-269D-76DD-A943-D5EA63BD8DB4}"/>
              </a:ext>
            </a:extLst>
          </p:cNvPr>
          <p:cNvSpPr>
            <a:spLocks noGrp="1"/>
          </p:cNvSpPr>
          <p:nvPr>
            <p:ph type="title" hasCustomPrompt="1"/>
          </p:nvPr>
        </p:nvSpPr>
        <p:spPr>
          <a:xfrm>
            <a:off x="777240" y="1371600"/>
            <a:ext cx="5090160" cy="2286000"/>
          </a:xfrm>
          <a:noFill/>
        </p:spPr>
        <p:txBody>
          <a:bodyPr anchor="b" anchorCtr="0">
            <a:noAutofit/>
          </a:bodyPr>
          <a:lstStyle>
            <a:lvl1pPr>
              <a:lnSpc>
                <a:spcPct val="92000"/>
              </a:lnSpc>
              <a:defRPr sz="3400">
                <a:solidFill>
                  <a:schemeClr val="tx1"/>
                </a:solidFill>
              </a:defRPr>
            </a:lvl1pPr>
          </a:lstStyle>
          <a:p>
            <a:pPr marL="0" marR="0" lvl="0" indent="0" algn="l" defTabSz="914400" rtl="0" eaLnBrk="1" fontAlgn="auto" latinLnBrk="0" hangingPunct="1">
              <a:lnSpc>
                <a:spcPct val="92000"/>
              </a:lnSpc>
              <a:spcBef>
                <a:spcPct val="0"/>
              </a:spcBef>
              <a:spcAft>
                <a:spcPts val="0"/>
              </a:spcAft>
              <a:buClrTx/>
              <a:buSzTx/>
              <a:buFontTx/>
              <a:buNone/>
              <a:tabLst/>
              <a:defRPr/>
            </a:pPr>
            <a:r>
              <a:rPr lang="en-US"/>
              <a:t>Click to Edit H1</a:t>
            </a:r>
          </a:p>
        </p:txBody>
      </p:sp>
      <p:sp>
        <p:nvSpPr>
          <p:cNvPr id="28" name="Text Placeholder 25">
            <a:extLst>
              <a:ext uri="{FF2B5EF4-FFF2-40B4-BE49-F238E27FC236}">
                <a16:creationId xmlns:a16="http://schemas.microsoft.com/office/drawing/2014/main" id="{9191F10D-E6F1-D7BC-1285-3680168AC3C9}"/>
              </a:ext>
            </a:extLst>
          </p:cNvPr>
          <p:cNvSpPr>
            <a:spLocks noGrp="1"/>
          </p:cNvSpPr>
          <p:nvPr>
            <p:ph type="body" sz="quarter" idx="19" hasCustomPrompt="1"/>
          </p:nvPr>
        </p:nvSpPr>
        <p:spPr>
          <a:xfrm>
            <a:off x="777163" y="0"/>
            <a:ext cx="615950" cy="615950"/>
          </a:xfrm>
          <a:solidFill>
            <a:schemeClr val="bg1"/>
          </a:solidFill>
        </p:spPr>
        <p:txBody>
          <a:bodyPr anchor="ctr">
            <a:noAutofit/>
          </a:bodyPr>
          <a:lstStyle>
            <a:lvl1pPr marL="11113" indent="0" algn="ctr">
              <a:buNone/>
              <a:defRPr sz="2800" b="1" spc="-60" baseline="0"/>
            </a:lvl1pPr>
          </a:lstStyle>
          <a:p>
            <a:pPr lvl="0"/>
            <a:r>
              <a:rPr lang="en-US"/>
              <a:t>01</a:t>
            </a:r>
          </a:p>
        </p:txBody>
      </p:sp>
      <p:sp>
        <p:nvSpPr>
          <p:cNvPr id="13" name="Text Placeholder 12">
            <a:extLst>
              <a:ext uri="{FF2B5EF4-FFF2-40B4-BE49-F238E27FC236}">
                <a16:creationId xmlns:a16="http://schemas.microsoft.com/office/drawing/2014/main" id="{943604CA-C3D5-A7E7-BF25-E550EB36FF90}"/>
              </a:ext>
            </a:extLst>
          </p:cNvPr>
          <p:cNvSpPr>
            <a:spLocks noGrp="1"/>
          </p:cNvSpPr>
          <p:nvPr>
            <p:ph type="body" sz="quarter" idx="17" hasCustomPrompt="1"/>
          </p:nvPr>
        </p:nvSpPr>
        <p:spPr>
          <a:xfrm>
            <a:off x="777240" y="3886200"/>
            <a:ext cx="4530740" cy="735012"/>
          </a:xfrm>
          <a:noFill/>
        </p:spPr>
        <p:txBody>
          <a:bodyPr>
            <a:noAutofit/>
          </a:bodyPr>
          <a:lstStyle>
            <a:lvl1pPr marL="11113" indent="0">
              <a:buNone/>
              <a:defRPr sz="1600">
                <a:solidFill>
                  <a:schemeClr val="accent3"/>
                </a:solidFill>
              </a:defRPr>
            </a:lvl1pPr>
          </a:lstStyle>
          <a:p>
            <a:pPr lvl="0"/>
            <a:r>
              <a:rPr lang="en-US"/>
              <a:t>Uses layout “2023 numbered breaker w/custom photo, yellow”</a:t>
            </a:r>
          </a:p>
        </p:txBody>
      </p:sp>
      <p:sp>
        <p:nvSpPr>
          <p:cNvPr id="4" name="Slide Number Placeholder 3">
            <a:extLst>
              <a:ext uri="{FF2B5EF4-FFF2-40B4-BE49-F238E27FC236}">
                <a16:creationId xmlns:a16="http://schemas.microsoft.com/office/drawing/2014/main" id="{00CF9A9F-9519-B913-3CB4-2F7064E594DA}"/>
              </a:ext>
            </a:extLst>
          </p:cNvPr>
          <p:cNvSpPr>
            <a:spLocks noGrp="1"/>
          </p:cNvSpPr>
          <p:nvPr>
            <p:ph type="sldNum" sz="quarter" idx="26"/>
          </p:nvPr>
        </p:nvSpPr>
        <p:spPr/>
        <p:txBody>
          <a:bodyPr/>
          <a:lstStyle/>
          <a:p>
            <a:fld id="{B03A8012-9C8A-A340-B848-62C2ABD4DCA7}" type="slidenum">
              <a:rPr lang="en-US" smtClean="0"/>
              <a:pPr/>
              <a:t>‹#›</a:t>
            </a:fld>
            <a:endParaRPr lang="en-US" dirty="0"/>
          </a:p>
        </p:txBody>
      </p:sp>
      <p:pic>
        <p:nvPicPr>
          <p:cNvPr id="5" name="Graphic 4">
            <a:extLst>
              <a:ext uri="{FF2B5EF4-FFF2-40B4-BE49-F238E27FC236}">
                <a16:creationId xmlns:a16="http://schemas.microsoft.com/office/drawing/2014/main" id="{8C8B7528-1D06-37F0-6DBB-5523594823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87480" y="3123406"/>
            <a:ext cx="611187" cy="611187"/>
          </a:xfrm>
          <a:prstGeom prst="rect">
            <a:avLst/>
          </a:prstGeom>
        </p:spPr>
      </p:pic>
      <p:sp>
        <p:nvSpPr>
          <p:cNvPr id="11" name="TextBox 10">
            <a:extLst>
              <a:ext uri="{FF2B5EF4-FFF2-40B4-BE49-F238E27FC236}">
                <a16:creationId xmlns:a16="http://schemas.microsoft.com/office/drawing/2014/main" id="{155BA653-C3C9-6AC3-68CE-57D96B5F7834}"/>
              </a:ext>
            </a:extLst>
          </p:cNvPr>
          <p:cNvSpPr txBox="1"/>
          <p:nvPr userDrawn="1"/>
        </p:nvSpPr>
        <p:spPr>
          <a:xfrm>
            <a:off x="451925" y="6483593"/>
            <a:ext cx="2621619" cy="234951"/>
          </a:xfrm>
          <a:prstGeom prst="rect">
            <a:avLst/>
          </a:prstGeom>
          <a:noFill/>
        </p:spPr>
        <p:txBody>
          <a:bodyPr wrap="none" lIns="45720" tIns="45720" rIns="45720" bIns="45720" rtlCol="0">
            <a:noAutofit/>
          </a:bodyPr>
          <a:lstStyle/>
          <a:p>
            <a:pPr algn="l">
              <a:spcAft>
                <a:spcPts val="1200"/>
              </a:spcAft>
            </a:pPr>
            <a:r>
              <a:rPr lang="en-US" sz="700" kern="1200" dirty="0">
                <a:solidFill>
                  <a:srgbClr val="AEAEAE"/>
                </a:solidFill>
                <a:latin typeface="+mn-lt"/>
                <a:ea typeface="+mn-ea"/>
                <a:cs typeface="+mn-cs"/>
              </a:rPr>
              <a:t>Property of Rimini Street ©2023 |  Proprietary and confidential</a:t>
            </a:r>
          </a:p>
        </p:txBody>
      </p:sp>
    </p:spTree>
    <p:extLst>
      <p:ext uri="{BB962C8B-B14F-4D97-AF65-F5344CB8AC3E}">
        <p14:creationId xmlns:p14="http://schemas.microsoft.com/office/powerpoint/2010/main" val="317812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2023 numbered breaker w/default photo, yellow #1">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outdoor, window, air conditioner&#10;&#10;Description automatically generated">
            <a:extLst>
              <a:ext uri="{FF2B5EF4-FFF2-40B4-BE49-F238E27FC236}">
                <a16:creationId xmlns:a16="http://schemas.microsoft.com/office/drawing/2014/main" id="{C86AB08B-767F-E9B3-B1C3-05F56335E73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44161" y="0"/>
            <a:ext cx="8047838" cy="6857368"/>
          </a:xfrm>
          <a:prstGeom prst="rect">
            <a:avLst/>
          </a:prstGeom>
        </p:spPr>
      </p:pic>
      <p:grpSp>
        <p:nvGrpSpPr>
          <p:cNvPr id="7" name="Group 6">
            <a:extLst>
              <a:ext uri="{FF2B5EF4-FFF2-40B4-BE49-F238E27FC236}">
                <a16:creationId xmlns:a16="http://schemas.microsoft.com/office/drawing/2014/main" id="{EDD36EA3-86CA-ACDE-CEE3-C2BD982B92DB}"/>
              </a:ext>
            </a:extLst>
          </p:cNvPr>
          <p:cNvGrpSpPr/>
          <p:nvPr userDrawn="1"/>
        </p:nvGrpSpPr>
        <p:grpSpPr>
          <a:xfrm>
            <a:off x="0" y="0"/>
            <a:ext cx="8072735" cy="6862093"/>
            <a:chOff x="0" y="0"/>
            <a:chExt cx="8072735" cy="6862093"/>
          </a:xfrm>
        </p:grpSpPr>
        <p:sp>
          <p:nvSpPr>
            <p:cNvPr id="8" name="Freeform 7">
              <a:extLst>
                <a:ext uri="{FF2B5EF4-FFF2-40B4-BE49-F238E27FC236}">
                  <a16:creationId xmlns:a16="http://schemas.microsoft.com/office/drawing/2014/main" id="{DF2F5147-64DA-B9DC-A452-320994AA6C79}"/>
                </a:ext>
              </a:extLst>
            </p:cNvPr>
            <p:cNvSpPr/>
            <p:nvPr/>
          </p:nvSpPr>
          <p:spPr>
            <a:xfrm>
              <a:off x="1270502" y="4093"/>
              <a:ext cx="6800851" cy="6858000"/>
            </a:xfrm>
            <a:custGeom>
              <a:avLst/>
              <a:gdLst>
                <a:gd name="connsiteX0" fmla="*/ 0 w 6800851"/>
                <a:gd name="connsiteY0" fmla="*/ 0 h 6841237"/>
                <a:gd name="connsiteX1" fmla="*/ 4822104 w 6800851"/>
                <a:gd name="connsiteY1" fmla="*/ 0 h 6841237"/>
                <a:gd name="connsiteX2" fmla="*/ 6800852 w 6800851"/>
                <a:gd name="connsiteY2" fmla="*/ 3420619 h 6841237"/>
                <a:gd name="connsiteX3" fmla="*/ 4822104 w 6800851"/>
                <a:gd name="connsiteY3" fmla="*/ 6841237 h 6841237"/>
                <a:gd name="connsiteX4" fmla="*/ 0 w 6800851"/>
                <a:gd name="connsiteY4" fmla="*/ 6841237 h 6841237"/>
                <a:gd name="connsiteX5" fmla="*/ 0 w 6800851"/>
                <a:gd name="connsiteY5" fmla="*/ 0 h 6841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0851" h="6841237">
                  <a:moveTo>
                    <a:pt x="0" y="0"/>
                  </a:moveTo>
                  <a:lnTo>
                    <a:pt x="4822104" y="0"/>
                  </a:lnTo>
                  <a:lnTo>
                    <a:pt x="6800852" y="3420619"/>
                  </a:lnTo>
                  <a:lnTo>
                    <a:pt x="4822104" y="6841237"/>
                  </a:lnTo>
                  <a:lnTo>
                    <a:pt x="0" y="6841237"/>
                  </a:lnTo>
                  <a:lnTo>
                    <a:pt x="0" y="0"/>
                  </a:lnTo>
                  <a:close/>
                </a:path>
              </a:pathLst>
            </a:custGeom>
            <a:solidFill>
              <a:srgbClr val="000000">
                <a:alpha val="12000"/>
              </a:srgbClr>
            </a:solidFill>
            <a:ln w="12688" cap="flat">
              <a:noFill/>
              <a:prstDash val="solid"/>
              <a:miter/>
            </a:ln>
          </p:spPr>
          <p:txBody>
            <a:bodyPr rtlCol="0" anchor="ctr"/>
            <a:lstStyle/>
            <a:p>
              <a:endParaRPr lang="en-US" b="0" dirty="0"/>
            </a:p>
          </p:txBody>
        </p:sp>
        <p:sp>
          <p:nvSpPr>
            <p:cNvPr id="9" name="Graphic 11">
              <a:extLst>
                <a:ext uri="{FF2B5EF4-FFF2-40B4-BE49-F238E27FC236}">
                  <a16:creationId xmlns:a16="http://schemas.microsoft.com/office/drawing/2014/main" id="{98A68AB1-3956-FA5F-47FE-D37C5F1880FC}"/>
                </a:ext>
              </a:extLst>
            </p:cNvPr>
            <p:cNvSpPr/>
            <p:nvPr/>
          </p:nvSpPr>
          <p:spPr>
            <a:xfrm>
              <a:off x="0" y="2843451"/>
              <a:ext cx="6322394" cy="4004109"/>
            </a:xfrm>
            <a:custGeom>
              <a:avLst/>
              <a:gdLst>
                <a:gd name="connsiteX0" fmla="*/ 0 w 6322394"/>
                <a:gd name="connsiteY0" fmla="*/ 0 h 4004109"/>
                <a:gd name="connsiteX1" fmla="*/ 5989090 w 6322394"/>
                <a:gd name="connsiteY1" fmla="*/ 0 h 4004109"/>
                <a:gd name="connsiteX2" fmla="*/ 6322395 w 6322394"/>
                <a:gd name="connsiteY2" fmla="*/ 577455 h 4004109"/>
                <a:gd name="connsiteX3" fmla="*/ 4344506 w 6322394"/>
                <a:gd name="connsiteY3" fmla="*/ 4004109 h 4004109"/>
                <a:gd name="connsiteX4" fmla="*/ 0 w 6322394"/>
                <a:gd name="connsiteY4" fmla="*/ 4004109 h 4004109"/>
                <a:gd name="connsiteX5" fmla="*/ 0 w 6322394"/>
                <a:gd name="connsiteY5" fmla="*/ 0 h 400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22394" h="4004109">
                  <a:moveTo>
                    <a:pt x="0" y="0"/>
                  </a:moveTo>
                  <a:lnTo>
                    <a:pt x="5989090" y="0"/>
                  </a:lnTo>
                  <a:lnTo>
                    <a:pt x="6322395" y="577455"/>
                  </a:lnTo>
                  <a:lnTo>
                    <a:pt x="4344506" y="4004109"/>
                  </a:lnTo>
                  <a:lnTo>
                    <a:pt x="0" y="4004109"/>
                  </a:lnTo>
                  <a:lnTo>
                    <a:pt x="0" y="0"/>
                  </a:lnTo>
                  <a:close/>
                </a:path>
              </a:pathLst>
            </a:custGeom>
            <a:solidFill>
              <a:schemeClr val="bg1"/>
            </a:solidFill>
            <a:ln w="12675" cap="flat">
              <a:noFill/>
              <a:prstDash val="solid"/>
              <a:miter/>
            </a:ln>
          </p:spPr>
          <p:txBody>
            <a:bodyPr rtlCol="0" anchor="ctr"/>
            <a:lstStyle/>
            <a:p>
              <a:endParaRPr lang="en-US" b="1" dirty="0"/>
            </a:p>
          </p:txBody>
        </p:sp>
        <p:sp>
          <p:nvSpPr>
            <p:cNvPr id="10" name="Graphic 14">
              <a:extLst>
                <a:ext uri="{FF2B5EF4-FFF2-40B4-BE49-F238E27FC236}">
                  <a16:creationId xmlns:a16="http://schemas.microsoft.com/office/drawing/2014/main" id="{3FD6D674-C318-F9E3-3C59-FAD049AC7B3B}"/>
                </a:ext>
              </a:extLst>
            </p:cNvPr>
            <p:cNvSpPr>
              <a:spLocks noChangeAspect="1"/>
            </p:cNvSpPr>
            <p:nvPr/>
          </p:nvSpPr>
          <p:spPr>
            <a:xfrm>
              <a:off x="1886" y="0"/>
              <a:ext cx="8070849" cy="6858000"/>
            </a:xfrm>
            <a:custGeom>
              <a:avLst/>
              <a:gdLst>
                <a:gd name="connsiteX0" fmla="*/ 0 w 8106016"/>
                <a:gd name="connsiteY0" fmla="*/ 0 h 6887882"/>
                <a:gd name="connsiteX1" fmla="*/ 8106017 w 8106016"/>
                <a:gd name="connsiteY1" fmla="*/ 0 h 6887882"/>
                <a:gd name="connsiteX2" fmla="*/ 4129413 w 8106016"/>
                <a:gd name="connsiteY2" fmla="*/ 6887882 h 6887882"/>
                <a:gd name="connsiteX3" fmla="*/ 0 w 8106016"/>
                <a:gd name="connsiteY3" fmla="*/ 6887882 h 6887882"/>
                <a:gd name="connsiteX4" fmla="*/ 0 w 8106016"/>
                <a:gd name="connsiteY4" fmla="*/ 0 h 6887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6016" h="6887882">
                  <a:moveTo>
                    <a:pt x="0" y="0"/>
                  </a:moveTo>
                  <a:lnTo>
                    <a:pt x="8106017" y="0"/>
                  </a:lnTo>
                  <a:lnTo>
                    <a:pt x="4129413" y="6887882"/>
                  </a:lnTo>
                  <a:lnTo>
                    <a:pt x="0" y="6887882"/>
                  </a:lnTo>
                  <a:lnTo>
                    <a:pt x="0" y="0"/>
                  </a:lnTo>
                  <a:close/>
                </a:path>
              </a:pathLst>
            </a:custGeom>
            <a:solidFill>
              <a:srgbClr val="FBE232"/>
            </a:solidFill>
            <a:ln w="12745" cap="flat">
              <a:noFill/>
              <a:prstDash val="solid"/>
              <a:miter/>
            </a:ln>
          </p:spPr>
          <p:txBody>
            <a:bodyPr rtlCol="0" anchor="ctr"/>
            <a:lstStyle/>
            <a:p>
              <a:endParaRPr lang="en-US" dirty="0"/>
            </a:p>
          </p:txBody>
        </p:sp>
      </p:grpSp>
      <p:sp>
        <p:nvSpPr>
          <p:cNvPr id="27" name="Title 26">
            <a:extLst>
              <a:ext uri="{FF2B5EF4-FFF2-40B4-BE49-F238E27FC236}">
                <a16:creationId xmlns:a16="http://schemas.microsoft.com/office/drawing/2014/main" id="{F8FA2A95-269D-76DD-A943-D5EA63BD8DB4}"/>
              </a:ext>
            </a:extLst>
          </p:cNvPr>
          <p:cNvSpPr>
            <a:spLocks noGrp="1"/>
          </p:cNvSpPr>
          <p:nvPr>
            <p:ph type="title" hasCustomPrompt="1"/>
          </p:nvPr>
        </p:nvSpPr>
        <p:spPr>
          <a:xfrm>
            <a:off x="777240" y="1371600"/>
            <a:ext cx="5090160" cy="2286000"/>
          </a:xfrm>
          <a:noFill/>
        </p:spPr>
        <p:txBody>
          <a:bodyPr anchor="b" anchorCtr="0">
            <a:noAutofit/>
          </a:bodyPr>
          <a:lstStyle>
            <a:lvl1pPr>
              <a:lnSpc>
                <a:spcPct val="92000"/>
              </a:lnSpc>
              <a:defRPr sz="3400">
                <a:solidFill>
                  <a:schemeClr val="tx1"/>
                </a:solidFill>
              </a:defRPr>
            </a:lvl1pPr>
          </a:lstStyle>
          <a:p>
            <a:pPr marL="0" marR="0" lvl="0" indent="0" algn="l" defTabSz="914400" rtl="0" eaLnBrk="1" fontAlgn="auto" latinLnBrk="0" hangingPunct="1">
              <a:lnSpc>
                <a:spcPct val="92000"/>
              </a:lnSpc>
              <a:spcBef>
                <a:spcPct val="0"/>
              </a:spcBef>
              <a:spcAft>
                <a:spcPts val="0"/>
              </a:spcAft>
              <a:buClrTx/>
              <a:buSzTx/>
              <a:buFontTx/>
              <a:buNone/>
              <a:tabLst/>
              <a:defRPr/>
            </a:pPr>
            <a:r>
              <a:rPr lang="en-US"/>
              <a:t>Click to Edit H1</a:t>
            </a:r>
          </a:p>
        </p:txBody>
      </p:sp>
      <p:sp>
        <p:nvSpPr>
          <p:cNvPr id="28" name="Text Placeholder 25">
            <a:extLst>
              <a:ext uri="{FF2B5EF4-FFF2-40B4-BE49-F238E27FC236}">
                <a16:creationId xmlns:a16="http://schemas.microsoft.com/office/drawing/2014/main" id="{9191F10D-E6F1-D7BC-1285-3680168AC3C9}"/>
              </a:ext>
            </a:extLst>
          </p:cNvPr>
          <p:cNvSpPr>
            <a:spLocks noGrp="1"/>
          </p:cNvSpPr>
          <p:nvPr>
            <p:ph type="body" sz="quarter" idx="19" hasCustomPrompt="1"/>
          </p:nvPr>
        </p:nvSpPr>
        <p:spPr>
          <a:xfrm>
            <a:off x="777163" y="0"/>
            <a:ext cx="615950" cy="615950"/>
          </a:xfrm>
          <a:solidFill>
            <a:schemeClr val="bg1"/>
          </a:solidFill>
        </p:spPr>
        <p:txBody>
          <a:bodyPr anchor="ctr">
            <a:noAutofit/>
          </a:bodyPr>
          <a:lstStyle>
            <a:lvl1pPr marL="11113" indent="0" algn="ctr">
              <a:buNone/>
              <a:defRPr sz="2800" b="1" spc="-60" baseline="0"/>
            </a:lvl1pPr>
          </a:lstStyle>
          <a:p>
            <a:pPr lvl="0"/>
            <a:r>
              <a:rPr lang="en-US"/>
              <a:t>01</a:t>
            </a:r>
          </a:p>
        </p:txBody>
      </p:sp>
      <p:sp>
        <p:nvSpPr>
          <p:cNvPr id="13" name="Text Placeholder 12">
            <a:extLst>
              <a:ext uri="{FF2B5EF4-FFF2-40B4-BE49-F238E27FC236}">
                <a16:creationId xmlns:a16="http://schemas.microsoft.com/office/drawing/2014/main" id="{943604CA-C3D5-A7E7-BF25-E550EB36FF90}"/>
              </a:ext>
            </a:extLst>
          </p:cNvPr>
          <p:cNvSpPr>
            <a:spLocks noGrp="1"/>
          </p:cNvSpPr>
          <p:nvPr>
            <p:ph type="body" sz="quarter" idx="17" hasCustomPrompt="1"/>
          </p:nvPr>
        </p:nvSpPr>
        <p:spPr>
          <a:xfrm>
            <a:off x="777240" y="3886200"/>
            <a:ext cx="4530740" cy="735012"/>
          </a:xfrm>
          <a:noFill/>
        </p:spPr>
        <p:txBody>
          <a:bodyPr>
            <a:noAutofit/>
          </a:bodyPr>
          <a:lstStyle>
            <a:lvl1pPr marL="11113" indent="0">
              <a:buNone/>
              <a:defRPr sz="1600">
                <a:solidFill>
                  <a:schemeClr val="accent3"/>
                </a:solidFill>
              </a:defRPr>
            </a:lvl1pPr>
          </a:lstStyle>
          <a:p>
            <a:pPr lvl="0"/>
            <a:r>
              <a:rPr lang="en-US"/>
              <a:t>Uses layout “2023 numbered breaker w/custom photo, yellow”</a:t>
            </a:r>
          </a:p>
        </p:txBody>
      </p:sp>
      <p:sp>
        <p:nvSpPr>
          <p:cNvPr id="4" name="Slide Number Placeholder 3">
            <a:extLst>
              <a:ext uri="{FF2B5EF4-FFF2-40B4-BE49-F238E27FC236}">
                <a16:creationId xmlns:a16="http://schemas.microsoft.com/office/drawing/2014/main" id="{E4B62A5F-A735-B728-3916-340AD3DDA074}"/>
              </a:ext>
            </a:extLst>
          </p:cNvPr>
          <p:cNvSpPr>
            <a:spLocks noGrp="1"/>
          </p:cNvSpPr>
          <p:nvPr>
            <p:ph type="sldNum" sz="quarter" idx="26"/>
          </p:nvPr>
        </p:nvSpPr>
        <p:spPr/>
        <p:txBody>
          <a:bodyPr/>
          <a:lstStyle/>
          <a:p>
            <a:fld id="{B03A8012-9C8A-A340-B848-62C2ABD4DCA7}" type="slidenum">
              <a:rPr lang="en-US" smtClean="0"/>
              <a:pPr/>
              <a:t>‹#›</a:t>
            </a:fld>
            <a:endParaRPr lang="en-US" dirty="0"/>
          </a:p>
        </p:txBody>
      </p:sp>
      <p:pic>
        <p:nvPicPr>
          <p:cNvPr id="6" name="Graphic 5">
            <a:extLst>
              <a:ext uri="{FF2B5EF4-FFF2-40B4-BE49-F238E27FC236}">
                <a16:creationId xmlns:a16="http://schemas.microsoft.com/office/drawing/2014/main" id="{A4E2796A-489E-1CB1-FD4E-EE6ED5DFDE1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587480" y="3123406"/>
            <a:ext cx="611187" cy="611187"/>
          </a:xfrm>
          <a:prstGeom prst="rect">
            <a:avLst/>
          </a:prstGeom>
        </p:spPr>
      </p:pic>
      <p:sp>
        <p:nvSpPr>
          <p:cNvPr id="11" name="TextBox 10">
            <a:extLst>
              <a:ext uri="{FF2B5EF4-FFF2-40B4-BE49-F238E27FC236}">
                <a16:creationId xmlns:a16="http://schemas.microsoft.com/office/drawing/2014/main" id="{9A4D2D74-CB45-9AD2-393D-0A99DD771E29}"/>
              </a:ext>
            </a:extLst>
          </p:cNvPr>
          <p:cNvSpPr txBox="1"/>
          <p:nvPr userDrawn="1"/>
        </p:nvSpPr>
        <p:spPr>
          <a:xfrm>
            <a:off x="451925" y="6483593"/>
            <a:ext cx="2621619" cy="234951"/>
          </a:xfrm>
          <a:prstGeom prst="rect">
            <a:avLst/>
          </a:prstGeom>
          <a:noFill/>
        </p:spPr>
        <p:txBody>
          <a:bodyPr wrap="none" lIns="45720" tIns="45720" rIns="45720" bIns="45720" rtlCol="0">
            <a:noAutofit/>
          </a:bodyPr>
          <a:lstStyle/>
          <a:p>
            <a:pPr algn="l">
              <a:spcAft>
                <a:spcPts val="1200"/>
              </a:spcAft>
            </a:pPr>
            <a:r>
              <a:rPr lang="en-US" sz="700" kern="1200" dirty="0">
                <a:solidFill>
                  <a:srgbClr val="AEAEAE"/>
                </a:solidFill>
                <a:latin typeface="+mn-lt"/>
                <a:ea typeface="+mn-ea"/>
                <a:cs typeface="+mn-cs"/>
              </a:rPr>
              <a:t>Property of Rimini Street ©2023 |  Proprietary and confidential</a:t>
            </a:r>
          </a:p>
        </p:txBody>
      </p:sp>
    </p:spTree>
    <p:extLst>
      <p:ext uri="{BB962C8B-B14F-4D97-AF65-F5344CB8AC3E}">
        <p14:creationId xmlns:p14="http://schemas.microsoft.com/office/powerpoint/2010/main" val="55659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2023 numbered breaker w/default photo, yellow #2">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4585C0A-AF37-633F-1DA5-C0FCB656D918}"/>
              </a:ext>
            </a:extLst>
          </p:cNvPr>
          <p:cNvGrpSpPr/>
          <p:nvPr userDrawn="1"/>
        </p:nvGrpSpPr>
        <p:grpSpPr>
          <a:xfrm>
            <a:off x="0" y="0"/>
            <a:ext cx="8072735" cy="6862093"/>
            <a:chOff x="0" y="0"/>
            <a:chExt cx="8072735" cy="6862093"/>
          </a:xfrm>
        </p:grpSpPr>
        <p:sp>
          <p:nvSpPr>
            <p:cNvPr id="8" name="Freeform 7">
              <a:extLst>
                <a:ext uri="{FF2B5EF4-FFF2-40B4-BE49-F238E27FC236}">
                  <a16:creationId xmlns:a16="http://schemas.microsoft.com/office/drawing/2014/main" id="{192E00AB-FCBA-C336-9A6A-3795983B0255}"/>
                </a:ext>
              </a:extLst>
            </p:cNvPr>
            <p:cNvSpPr/>
            <p:nvPr/>
          </p:nvSpPr>
          <p:spPr>
            <a:xfrm>
              <a:off x="1270502" y="4093"/>
              <a:ext cx="6800851" cy="6858000"/>
            </a:xfrm>
            <a:custGeom>
              <a:avLst/>
              <a:gdLst>
                <a:gd name="connsiteX0" fmla="*/ 0 w 6800851"/>
                <a:gd name="connsiteY0" fmla="*/ 0 h 6841237"/>
                <a:gd name="connsiteX1" fmla="*/ 4822104 w 6800851"/>
                <a:gd name="connsiteY1" fmla="*/ 0 h 6841237"/>
                <a:gd name="connsiteX2" fmla="*/ 6800852 w 6800851"/>
                <a:gd name="connsiteY2" fmla="*/ 3420619 h 6841237"/>
                <a:gd name="connsiteX3" fmla="*/ 4822104 w 6800851"/>
                <a:gd name="connsiteY3" fmla="*/ 6841237 h 6841237"/>
                <a:gd name="connsiteX4" fmla="*/ 0 w 6800851"/>
                <a:gd name="connsiteY4" fmla="*/ 6841237 h 6841237"/>
                <a:gd name="connsiteX5" fmla="*/ 0 w 6800851"/>
                <a:gd name="connsiteY5" fmla="*/ 0 h 6841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0851" h="6841237">
                  <a:moveTo>
                    <a:pt x="0" y="0"/>
                  </a:moveTo>
                  <a:lnTo>
                    <a:pt x="4822104" y="0"/>
                  </a:lnTo>
                  <a:lnTo>
                    <a:pt x="6800852" y="3420619"/>
                  </a:lnTo>
                  <a:lnTo>
                    <a:pt x="4822104" y="6841237"/>
                  </a:lnTo>
                  <a:lnTo>
                    <a:pt x="0" y="6841237"/>
                  </a:lnTo>
                  <a:lnTo>
                    <a:pt x="0" y="0"/>
                  </a:lnTo>
                  <a:close/>
                </a:path>
              </a:pathLst>
            </a:custGeom>
            <a:solidFill>
              <a:srgbClr val="000000">
                <a:alpha val="12000"/>
              </a:srgbClr>
            </a:solidFill>
            <a:ln w="12688" cap="flat">
              <a:noFill/>
              <a:prstDash val="solid"/>
              <a:miter/>
            </a:ln>
          </p:spPr>
          <p:txBody>
            <a:bodyPr rtlCol="0" anchor="ctr"/>
            <a:lstStyle/>
            <a:p>
              <a:endParaRPr lang="en-US" b="0" dirty="0"/>
            </a:p>
          </p:txBody>
        </p:sp>
        <p:sp>
          <p:nvSpPr>
            <p:cNvPr id="9" name="Graphic 11">
              <a:extLst>
                <a:ext uri="{FF2B5EF4-FFF2-40B4-BE49-F238E27FC236}">
                  <a16:creationId xmlns:a16="http://schemas.microsoft.com/office/drawing/2014/main" id="{86B2D5DE-0831-197E-FC77-C08C8CBCE504}"/>
                </a:ext>
              </a:extLst>
            </p:cNvPr>
            <p:cNvSpPr/>
            <p:nvPr/>
          </p:nvSpPr>
          <p:spPr>
            <a:xfrm>
              <a:off x="0" y="2843451"/>
              <a:ext cx="6322394" cy="4004109"/>
            </a:xfrm>
            <a:custGeom>
              <a:avLst/>
              <a:gdLst>
                <a:gd name="connsiteX0" fmla="*/ 0 w 6322394"/>
                <a:gd name="connsiteY0" fmla="*/ 0 h 4004109"/>
                <a:gd name="connsiteX1" fmla="*/ 5989090 w 6322394"/>
                <a:gd name="connsiteY1" fmla="*/ 0 h 4004109"/>
                <a:gd name="connsiteX2" fmla="*/ 6322395 w 6322394"/>
                <a:gd name="connsiteY2" fmla="*/ 577455 h 4004109"/>
                <a:gd name="connsiteX3" fmla="*/ 4344506 w 6322394"/>
                <a:gd name="connsiteY3" fmla="*/ 4004109 h 4004109"/>
                <a:gd name="connsiteX4" fmla="*/ 0 w 6322394"/>
                <a:gd name="connsiteY4" fmla="*/ 4004109 h 4004109"/>
                <a:gd name="connsiteX5" fmla="*/ 0 w 6322394"/>
                <a:gd name="connsiteY5" fmla="*/ 0 h 400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22394" h="4004109">
                  <a:moveTo>
                    <a:pt x="0" y="0"/>
                  </a:moveTo>
                  <a:lnTo>
                    <a:pt x="5989090" y="0"/>
                  </a:lnTo>
                  <a:lnTo>
                    <a:pt x="6322395" y="577455"/>
                  </a:lnTo>
                  <a:lnTo>
                    <a:pt x="4344506" y="4004109"/>
                  </a:lnTo>
                  <a:lnTo>
                    <a:pt x="0" y="4004109"/>
                  </a:lnTo>
                  <a:lnTo>
                    <a:pt x="0" y="0"/>
                  </a:lnTo>
                  <a:close/>
                </a:path>
              </a:pathLst>
            </a:custGeom>
            <a:solidFill>
              <a:schemeClr val="bg1"/>
            </a:solidFill>
            <a:ln w="12675" cap="flat">
              <a:noFill/>
              <a:prstDash val="solid"/>
              <a:miter/>
            </a:ln>
          </p:spPr>
          <p:txBody>
            <a:bodyPr rtlCol="0" anchor="ctr"/>
            <a:lstStyle/>
            <a:p>
              <a:endParaRPr lang="en-US" b="1" dirty="0"/>
            </a:p>
          </p:txBody>
        </p:sp>
        <p:sp>
          <p:nvSpPr>
            <p:cNvPr id="10" name="Graphic 14">
              <a:extLst>
                <a:ext uri="{FF2B5EF4-FFF2-40B4-BE49-F238E27FC236}">
                  <a16:creationId xmlns:a16="http://schemas.microsoft.com/office/drawing/2014/main" id="{21748B37-1040-45C0-3E04-A502D49F9F10}"/>
                </a:ext>
              </a:extLst>
            </p:cNvPr>
            <p:cNvSpPr>
              <a:spLocks noChangeAspect="1"/>
            </p:cNvSpPr>
            <p:nvPr/>
          </p:nvSpPr>
          <p:spPr>
            <a:xfrm>
              <a:off x="1886" y="0"/>
              <a:ext cx="8070849" cy="6858000"/>
            </a:xfrm>
            <a:custGeom>
              <a:avLst/>
              <a:gdLst>
                <a:gd name="connsiteX0" fmla="*/ 0 w 8106016"/>
                <a:gd name="connsiteY0" fmla="*/ 0 h 6887882"/>
                <a:gd name="connsiteX1" fmla="*/ 8106017 w 8106016"/>
                <a:gd name="connsiteY1" fmla="*/ 0 h 6887882"/>
                <a:gd name="connsiteX2" fmla="*/ 4129413 w 8106016"/>
                <a:gd name="connsiteY2" fmla="*/ 6887882 h 6887882"/>
                <a:gd name="connsiteX3" fmla="*/ 0 w 8106016"/>
                <a:gd name="connsiteY3" fmla="*/ 6887882 h 6887882"/>
                <a:gd name="connsiteX4" fmla="*/ 0 w 8106016"/>
                <a:gd name="connsiteY4" fmla="*/ 0 h 6887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6016" h="6887882">
                  <a:moveTo>
                    <a:pt x="0" y="0"/>
                  </a:moveTo>
                  <a:lnTo>
                    <a:pt x="8106017" y="0"/>
                  </a:lnTo>
                  <a:lnTo>
                    <a:pt x="4129413" y="6887882"/>
                  </a:lnTo>
                  <a:lnTo>
                    <a:pt x="0" y="6887882"/>
                  </a:lnTo>
                  <a:lnTo>
                    <a:pt x="0" y="0"/>
                  </a:lnTo>
                  <a:close/>
                </a:path>
              </a:pathLst>
            </a:custGeom>
            <a:solidFill>
              <a:srgbClr val="FBE232"/>
            </a:solidFill>
            <a:ln w="12745" cap="flat">
              <a:noFill/>
              <a:prstDash val="solid"/>
              <a:miter/>
            </a:ln>
          </p:spPr>
          <p:txBody>
            <a:bodyPr rtlCol="0" anchor="ctr"/>
            <a:lstStyle/>
            <a:p>
              <a:endParaRPr lang="en-US" dirty="0"/>
            </a:p>
          </p:txBody>
        </p:sp>
      </p:grpSp>
      <p:sp>
        <p:nvSpPr>
          <p:cNvPr id="27" name="Title 26">
            <a:extLst>
              <a:ext uri="{FF2B5EF4-FFF2-40B4-BE49-F238E27FC236}">
                <a16:creationId xmlns:a16="http://schemas.microsoft.com/office/drawing/2014/main" id="{F8FA2A95-269D-76DD-A943-D5EA63BD8DB4}"/>
              </a:ext>
            </a:extLst>
          </p:cNvPr>
          <p:cNvSpPr>
            <a:spLocks noGrp="1"/>
          </p:cNvSpPr>
          <p:nvPr>
            <p:ph type="title" hasCustomPrompt="1"/>
          </p:nvPr>
        </p:nvSpPr>
        <p:spPr>
          <a:xfrm>
            <a:off x="777240" y="1371600"/>
            <a:ext cx="5090160" cy="2286000"/>
          </a:xfrm>
          <a:noFill/>
        </p:spPr>
        <p:txBody>
          <a:bodyPr anchor="b" anchorCtr="0">
            <a:noAutofit/>
          </a:bodyPr>
          <a:lstStyle>
            <a:lvl1pPr>
              <a:lnSpc>
                <a:spcPct val="92000"/>
              </a:lnSpc>
              <a:defRPr sz="3400">
                <a:solidFill>
                  <a:schemeClr val="tx1"/>
                </a:solidFill>
              </a:defRPr>
            </a:lvl1pPr>
          </a:lstStyle>
          <a:p>
            <a:pPr marL="0" marR="0" lvl="0" indent="0" algn="l" defTabSz="914400" rtl="0" eaLnBrk="1" fontAlgn="auto" latinLnBrk="0" hangingPunct="1">
              <a:lnSpc>
                <a:spcPct val="92000"/>
              </a:lnSpc>
              <a:spcBef>
                <a:spcPct val="0"/>
              </a:spcBef>
              <a:spcAft>
                <a:spcPts val="0"/>
              </a:spcAft>
              <a:buClrTx/>
              <a:buSzTx/>
              <a:buFontTx/>
              <a:buNone/>
              <a:tabLst/>
              <a:defRPr/>
            </a:pPr>
            <a:r>
              <a:rPr lang="en-US"/>
              <a:t>Click to Edit H1</a:t>
            </a:r>
          </a:p>
        </p:txBody>
      </p:sp>
      <p:sp>
        <p:nvSpPr>
          <p:cNvPr id="28" name="Text Placeholder 25">
            <a:extLst>
              <a:ext uri="{FF2B5EF4-FFF2-40B4-BE49-F238E27FC236}">
                <a16:creationId xmlns:a16="http://schemas.microsoft.com/office/drawing/2014/main" id="{9191F10D-E6F1-D7BC-1285-3680168AC3C9}"/>
              </a:ext>
            </a:extLst>
          </p:cNvPr>
          <p:cNvSpPr>
            <a:spLocks noGrp="1"/>
          </p:cNvSpPr>
          <p:nvPr>
            <p:ph type="body" sz="quarter" idx="19" hasCustomPrompt="1"/>
          </p:nvPr>
        </p:nvSpPr>
        <p:spPr>
          <a:xfrm>
            <a:off x="777163" y="0"/>
            <a:ext cx="615950" cy="615950"/>
          </a:xfrm>
          <a:solidFill>
            <a:schemeClr val="bg1"/>
          </a:solidFill>
        </p:spPr>
        <p:txBody>
          <a:bodyPr anchor="ctr">
            <a:noAutofit/>
          </a:bodyPr>
          <a:lstStyle>
            <a:lvl1pPr marL="11113" indent="0" algn="ctr">
              <a:buNone/>
              <a:defRPr sz="2800" b="1" spc="-60" baseline="0"/>
            </a:lvl1pPr>
          </a:lstStyle>
          <a:p>
            <a:pPr lvl="0"/>
            <a:r>
              <a:rPr lang="en-US"/>
              <a:t>01</a:t>
            </a:r>
          </a:p>
        </p:txBody>
      </p:sp>
      <p:sp>
        <p:nvSpPr>
          <p:cNvPr id="13" name="Text Placeholder 12">
            <a:extLst>
              <a:ext uri="{FF2B5EF4-FFF2-40B4-BE49-F238E27FC236}">
                <a16:creationId xmlns:a16="http://schemas.microsoft.com/office/drawing/2014/main" id="{943604CA-C3D5-A7E7-BF25-E550EB36FF90}"/>
              </a:ext>
            </a:extLst>
          </p:cNvPr>
          <p:cNvSpPr>
            <a:spLocks noGrp="1"/>
          </p:cNvSpPr>
          <p:nvPr>
            <p:ph type="body" sz="quarter" idx="17" hasCustomPrompt="1"/>
          </p:nvPr>
        </p:nvSpPr>
        <p:spPr>
          <a:xfrm>
            <a:off x="777240" y="3886200"/>
            <a:ext cx="4530740" cy="735012"/>
          </a:xfrm>
          <a:noFill/>
        </p:spPr>
        <p:txBody>
          <a:bodyPr>
            <a:noAutofit/>
          </a:bodyPr>
          <a:lstStyle>
            <a:lvl1pPr marL="11113" indent="0">
              <a:buNone/>
              <a:defRPr sz="1600">
                <a:solidFill>
                  <a:schemeClr val="accent3"/>
                </a:solidFill>
              </a:defRPr>
            </a:lvl1pPr>
          </a:lstStyle>
          <a:p>
            <a:pPr lvl="0"/>
            <a:r>
              <a:rPr lang="en-US"/>
              <a:t>Uses layout “2023 numbered breaker w/custom photo, yellow”</a:t>
            </a:r>
          </a:p>
        </p:txBody>
      </p:sp>
      <p:sp>
        <p:nvSpPr>
          <p:cNvPr id="4" name="Slide Number Placeholder 3">
            <a:extLst>
              <a:ext uri="{FF2B5EF4-FFF2-40B4-BE49-F238E27FC236}">
                <a16:creationId xmlns:a16="http://schemas.microsoft.com/office/drawing/2014/main" id="{B2DEA67C-8B27-12E8-1BD6-09F06599A081}"/>
              </a:ext>
            </a:extLst>
          </p:cNvPr>
          <p:cNvSpPr>
            <a:spLocks noGrp="1"/>
          </p:cNvSpPr>
          <p:nvPr>
            <p:ph type="sldNum" sz="quarter" idx="26"/>
          </p:nvPr>
        </p:nvSpPr>
        <p:spPr/>
        <p:txBody>
          <a:bodyPr/>
          <a:lstStyle/>
          <a:p>
            <a:fld id="{B03A8012-9C8A-A340-B848-62C2ABD4DCA7}" type="slidenum">
              <a:rPr lang="en-US" smtClean="0"/>
              <a:pPr/>
              <a:t>‹#›</a:t>
            </a:fld>
            <a:endParaRPr lang="en-US" dirty="0"/>
          </a:p>
        </p:txBody>
      </p:sp>
      <p:pic>
        <p:nvPicPr>
          <p:cNvPr id="6" name="Graphic 5">
            <a:extLst>
              <a:ext uri="{FF2B5EF4-FFF2-40B4-BE49-F238E27FC236}">
                <a16:creationId xmlns:a16="http://schemas.microsoft.com/office/drawing/2014/main" id="{DBA8FF29-DB86-F26C-E2E0-6CF72340AF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87480" y="3123406"/>
            <a:ext cx="611187" cy="611187"/>
          </a:xfrm>
          <a:prstGeom prst="rect">
            <a:avLst/>
          </a:prstGeom>
        </p:spPr>
      </p:pic>
      <p:sp>
        <p:nvSpPr>
          <p:cNvPr id="11" name="TextBox 10">
            <a:extLst>
              <a:ext uri="{FF2B5EF4-FFF2-40B4-BE49-F238E27FC236}">
                <a16:creationId xmlns:a16="http://schemas.microsoft.com/office/drawing/2014/main" id="{FCDE0805-05A3-226F-8AF5-0E6AD5359AF8}"/>
              </a:ext>
            </a:extLst>
          </p:cNvPr>
          <p:cNvSpPr txBox="1"/>
          <p:nvPr userDrawn="1"/>
        </p:nvSpPr>
        <p:spPr>
          <a:xfrm>
            <a:off x="451925" y="6483593"/>
            <a:ext cx="2621619" cy="234951"/>
          </a:xfrm>
          <a:prstGeom prst="rect">
            <a:avLst/>
          </a:prstGeom>
          <a:noFill/>
        </p:spPr>
        <p:txBody>
          <a:bodyPr wrap="none" lIns="45720" tIns="45720" rIns="45720" bIns="45720" rtlCol="0">
            <a:noAutofit/>
          </a:bodyPr>
          <a:lstStyle/>
          <a:p>
            <a:pPr algn="l">
              <a:spcAft>
                <a:spcPts val="1200"/>
              </a:spcAft>
            </a:pPr>
            <a:r>
              <a:rPr lang="en-US" sz="700" kern="1200" dirty="0">
                <a:solidFill>
                  <a:srgbClr val="AEAEAE"/>
                </a:solidFill>
                <a:latin typeface="+mn-lt"/>
                <a:ea typeface="+mn-ea"/>
                <a:cs typeface="+mn-cs"/>
              </a:rPr>
              <a:t>Property of Rimini Street ©2023 |  Proprietary and confidential</a:t>
            </a:r>
          </a:p>
        </p:txBody>
      </p:sp>
    </p:spTree>
    <p:extLst>
      <p:ext uri="{BB962C8B-B14F-4D97-AF65-F5344CB8AC3E}">
        <p14:creationId xmlns:p14="http://schemas.microsoft.com/office/powerpoint/2010/main" val="1305620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023 numbered breaker w/default photo, yellow #3">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6AB08B-767F-E9B3-B1C3-05F56335E730}"/>
              </a:ext>
            </a:extLst>
          </p:cNvPr>
          <p:cNvPicPr>
            <a:picLocks noChangeAspect="1"/>
          </p:cNvPicPr>
          <p:nvPr userDrawn="1"/>
        </p:nvPicPr>
        <p:blipFill>
          <a:blip r:embed="rId2"/>
          <a:srcRect/>
          <a:stretch/>
        </p:blipFill>
        <p:spPr>
          <a:xfrm>
            <a:off x="3989295" y="0"/>
            <a:ext cx="8202704" cy="6859999"/>
          </a:xfrm>
          <a:prstGeom prst="rect">
            <a:avLst/>
          </a:prstGeom>
        </p:spPr>
      </p:pic>
      <p:grpSp>
        <p:nvGrpSpPr>
          <p:cNvPr id="7" name="Group 6">
            <a:extLst>
              <a:ext uri="{FF2B5EF4-FFF2-40B4-BE49-F238E27FC236}">
                <a16:creationId xmlns:a16="http://schemas.microsoft.com/office/drawing/2014/main" id="{0693C5BB-E73A-6EBB-4007-0AA30FD6F5EC}"/>
              </a:ext>
            </a:extLst>
          </p:cNvPr>
          <p:cNvGrpSpPr/>
          <p:nvPr userDrawn="1"/>
        </p:nvGrpSpPr>
        <p:grpSpPr>
          <a:xfrm>
            <a:off x="0" y="0"/>
            <a:ext cx="8072735" cy="6862093"/>
            <a:chOff x="0" y="0"/>
            <a:chExt cx="8072735" cy="6862093"/>
          </a:xfrm>
        </p:grpSpPr>
        <p:sp>
          <p:nvSpPr>
            <p:cNvPr id="8" name="Freeform 7">
              <a:extLst>
                <a:ext uri="{FF2B5EF4-FFF2-40B4-BE49-F238E27FC236}">
                  <a16:creationId xmlns:a16="http://schemas.microsoft.com/office/drawing/2014/main" id="{551163AA-3B40-85B1-3622-2888E295F6AE}"/>
                </a:ext>
              </a:extLst>
            </p:cNvPr>
            <p:cNvSpPr/>
            <p:nvPr/>
          </p:nvSpPr>
          <p:spPr>
            <a:xfrm>
              <a:off x="1270502" y="4093"/>
              <a:ext cx="6800851" cy="6858000"/>
            </a:xfrm>
            <a:custGeom>
              <a:avLst/>
              <a:gdLst>
                <a:gd name="connsiteX0" fmla="*/ 0 w 6800851"/>
                <a:gd name="connsiteY0" fmla="*/ 0 h 6841237"/>
                <a:gd name="connsiteX1" fmla="*/ 4822104 w 6800851"/>
                <a:gd name="connsiteY1" fmla="*/ 0 h 6841237"/>
                <a:gd name="connsiteX2" fmla="*/ 6800852 w 6800851"/>
                <a:gd name="connsiteY2" fmla="*/ 3420619 h 6841237"/>
                <a:gd name="connsiteX3" fmla="*/ 4822104 w 6800851"/>
                <a:gd name="connsiteY3" fmla="*/ 6841237 h 6841237"/>
                <a:gd name="connsiteX4" fmla="*/ 0 w 6800851"/>
                <a:gd name="connsiteY4" fmla="*/ 6841237 h 6841237"/>
                <a:gd name="connsiteX5" fmla="*/ 0 w 6800851"/>
                <a:gd name="connsiteY5" fmla="*/ 0 h 6841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0851" h="6841237">
                  <a:moveTo>
                    <a:pt x="0" y="0"/>
                  </a:moveTo>
                  <a:lnTo>
                    <a:pt x="4822104" y="0"/>
                  </a:lnTo>
                  <a:lnTo>
                    <a:pt x="6800852" y="3420619"/>
                  </a:lnTo>
                  <a:lnTo>
                    <a:pt x="4822104" y="6841237"/>
                  </a:lnTo>
                  <a:lnTo>
                    <a:pt x="0" y="6841237"/>
                  </a:lnTo>
                  <a:lnTo>
                    <a:pt x="0" y="0"/>
                  </a:lnTo>
                  <a:close/>
                </a:path>
              </a:pathLst>
            </a:custGeom>
            <a:solidFill>
              <a:srgbClr val="000000">
                <a:alpha val="12000"/>
              </a:srgbClr>
            </a:solidFill>
            <a:ln w="12688" cap="flat">
              <a:noFill/>
              <a:prstDash val="solid"/>
              <a:miter/>
            </a:ln>
          </p:spPr>
          <p:txBody>
            <a:bodyPr rtlCol="0" anchor="ctr"/>
            <a:lstStyle/>
            <a:p>
              <a:endParaRPr lang="en-US" b="0" dirty="0"/>
            </a:p>
          </p:txBody>
        </p:sp>
        <p:sp>
          <p:nvSpPr>
            <p:cNvPr id="9" name="Graphic 11">
              <a:extLst>
                <a:ext uri="{FF2B5EF4-FFF2-40B4-BE49-F238E27FC236}">
                  <a16:creationId xmlns:a16="http://schemas.microsoft.com/office/drawing/2014/main" id="{03E98A20-3783-E0D8-F457-4C56C46EBF2A}"/>
                </a:ext>
              </a:extLst>
            </p:cNvPr>
            <p:cNvSpPr/>
            <p:nvPr/>
          </p:nvSpPr>
          <p:spPr>
            <a:xfrm>
              <a:off x="0" y="2843451"/>
              <a:ext cx="6322394" cy="4004109"/>
            </a:xfrm>
            <a:custGeom>
              <a:avLst/>
              <a:gdLst>
                <a:gd name="connsiteX0" fmla="*/ 0 w 6322394"/>
                <a:gd name="connsiteY0" fmla="*/ 0 h 4004109"/>
                <a:gd name="connsiteX1" fmla="*/ 5989090 w 6322394"/>
                <a:gd name="connsiteY1" fmla="*/ 0 h 4004109"/>
                <a:gd name="connsiteX2" fmla="*/ 6322395 w 6322394"/>
                <a:gd name="connsiteY2" fmla="*/ 577455 h 4004109"/>
                <a:gd name="connsiteX3" fmla="*/ 4344506 w 6322394"/>
                <a:gd name="connsiteY3" fmla="*/ 4004109 h 4004109"/>
                <a:gd name="connsiteX4" fmla="*/ 0 w 6322394"/>
                <a:gd name="connsiteY4" fmla="*/ 4004109 h 4004109"/>
                <a:gd name="connsiteX5" fmla="*/ 0 w 6322394"/>
                <a:gd name="connsiteY5" fmla="*/ 0 h 400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22394" h="4004109">
                  <a:moveTo>
                    <a:pt x="0" y="0"/>
                  </a:moveTo>
                  <a:lnTo>
                    <a:pt x="5989090" y="0"/>
                  </a:lnTo>
                  <a:lnTo>
                    <a:pt x="6322395" y="577455"/>
                  </a:lnTo>
                  <a:lnTo>
                    <a:pt x="4344506" y="4004109"/>
                  </a:lnTo>
                  <a:lnTo>
                    <a:pt x="0" y="4004109"/>
                  </a:lnTo>
                  <a:lnTo>
                    <a:pt x="0" y="0"/>
                  </a:lnTo>
                  <a:close/>
                </a:path>
              </a:pathLst>
            </a:custGeom>
            <a:solidFill>
              <a:schemeClr val="bg1"/>
            </a:solidFill>
            <a:ln w="12675" cap="flat">
              <a:noFill/>
              <a:prstDash val="solid"/>
              <a:miter/>
            </a:ln>
          </p:spPr>
          <p:txBody>
            <a:bodyPr rtlCol="0" anchor="ctr"/>
            <a:lstStyle/>
            <a:p>
              <a:endParaRPr lang="en-US" b="1" dirty="0"/>
            </a:p>
          </p:txBody>
        </p:sp>
        <p:sp>
          <p:nvSpPr>
            <p:cNvPr id="10" name="Graphic 14">
              <a:extLst>
                <a:ext uri="{FF2B5EF4-FFF2-40B4-BE49-F238E27FC236}">
                  <a16:creationId xmlns:a16="http://schemas.microsoft.com/office/drawing/2014/main" id="{C6F732C7-3DED-BA2A-3A34-6292B9271B2B}"/>
                </a:ext>
              </a:extLst>
            </p:cNvPr>
            <p:cNvSpPr>
              <a:spLocks noChangeAspect="1"/>
            </p:cNvSpPr>
            <p:nvPr/>
          </p:nvSpPr>
          <p:spPr>
            <a:xfrm>
              <a:off x="1886" y="0"/>
              <a:ext cx="8070849" cy="6858000"/>
            </a:xfrm>
            <a:custGeom>
              <a:avLst/>
              <a:gdLst>
                <a:gd name="connsiteX0" fmla="*/ 0 w 8106016"/>
                <a:gd name="connsiteY0" fmla="*/ 0 h 6887882"/>
                <a:gd name="connsiteX1" fmla="*/ 8106017 w 8106016"/>
                <a:gd name="connsiteY1" fmla="*/ 0 h 6887882"/>
                <a:gd name="connsiteX2" fmla="*/ 4129413 w 8106016"/>
                <a:gd name="connsiteY2" fmla="*/ 6887882 h 6887882"/>
                <a:gd name="connsiteX3" fmla="*/ 0 w 8106016"/>
                <a:gd name="connsiteY3" fmla="*/ 6887882 h 6887882"/>
                <a:gd name="connsiteX4" fmla="*/ 0 w 8106016"/>
                <a:gd name="connsiteY4" fmla="*/ 0 h 6887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6016" h="6887882">
                  <a:moveTo>
                    <a:pt x="0" y="0"/>
                  </a:moveTo>
                  <a:lnTo>
                    <a:pt x="8106017" y="0"/>
                  </a:lnTo>
                  <a:lnTo>
                    <a:pt x="4129413" y="6887882"/>
                  </a:lnTo>
                  <a:lnTo>
                    <a:pt x="0" y="6887882"/>
                  </a:lnTo>
                  <a:lnTo>
                    <a:pt x="0" y="0"/>
                  </a:lnTo>
                  <a:close/>
                </a:path>
              </a:pathLst>
            </a:custGeom>
            <a:solidFill>
              <a:srgbClr val="FBE232"/>
            </a:solidFill>
            <a:ln w="12745" cap="flat">
              <a:noFill/>
              <a:prstDash val="solid"/>
              <a:miter/>
            </a:ln>
          </p:spPr>
          <p:txBody>
            <a:bodyPr rtlCol="0" anchor="ctr"/>
            <a:lstStyle/>
            <a:p>
              <a:endParaRPr lang="en-US" dirty="0"/>
            </a:p>
          </p:txBody>
        </p:sp>
      </p:grpSp>
      <p:sp>
        <p:nvSpPr>
          <p:cNvPr id="27" name="Title 26">
            <a:extLst>
              <a:ext uri="{FF2B5EF4-FFF2-40B4-BE49-F238E27FC236}">
                <a16:creationId xmlns:a16="http://schemas.microsoft.com/office/drawing/2014/main" id="{F8FA2A95-269D-76DD-A943-D5EA63BD8DB4}"/>
              </a:ext>
            </a:extLst>
          </p:cNvPr>
          <p:cNvSpPr>
            <a:spLocks noGrp="1"/>
          </p:cNvSpPr>
          <p:nvPr>
            <p:ph type="title" hasCustomPrompt="1"/>
          </p:nvPr>
        </p:nvSpPr>
        <p:spPr>
          <a:xfrm>
            <a:off x="777240" y="1371600"/>
            <a:ext cx="5090160" cy="2286000"/>
          </a:xfrm>
          <a:noFill/>
        </p:spPr>
        <p:txBody>
          <a:bodyPr anchor="b" anchorCtr="0">
            <a:noAutofit/>
          </a:bodyPr>
          <a:lstStyle>
            <a:lvl1pPr>
              <a:lnSpc>
                <a:spcPct val="92000"/>
              </a:lnSpc>
              <a:defRPr sz="3400">
                <a:solidFill>
                  <a:schemeClr val="tx1"/>
                </a:solidFill>
              </a:defRPr>
            </a:lvl1pPr>
          </a:lstStyle>
          <a:p>
            <a:pPr marL="0" marR="0" lvl="0" indent="0" algn="l" defTabSz="914400" rtl="0" eaLnBrk="1" fontAlgn="auto" latinLnBrk="0" hangingPunct="1">
              <a:lnSpc>
                <a:spcPct val="92000"/>
              </a:lnSpc>
              <a:spcBef>
                <a:spcPct val="0"/>
              </a:spcBef>
              <a:spcAft>
                <a:spcPts val="0"/>
              </a:spcAft>
              <a:buClrTx/>
              <a:buSzTx/>
              <a:buFontTx/>
              <a:buNone/>
              <a:tabLst/>
              <a:defRPr/>
            </a:pPr>
            <a:r>
              <a:rPr lang="en-US"/>
              <a:t>Click to Edit H1</a:t>
            </a:r>
          </a:p>
        </p:txBody>
      </p:sp>
      <p:sp>
        <p:nvSpPr>
          <p:cNvPr id="28" name="Text Placeholder 25">
            <a:extLst>
              <a:ext uri="{FF2B5EF4-FFF2-40B4-BE49-F238E27FC236}">
                <a16:creationId xmlns:a16="http://schemas.microsoft.com/office/drawing/2014/main" id="{9191F10D-E6F1-D7BC-1285-3680168AC3C9}"/>
              </a:ext>
            </a:extLst>
          </p:cNvPr>
          <p:cNvSpPr>
            <a:spLocks noGrp="1"/>
          </p:cNvSpPr>
          <p:nvPr>
            <p:ph type="body" sz="quarter" idx="19" hasCustomPrompt="1"/>
          </p:nvPr>
        </p:nvSpPr>
        <p:spPr>
          <a:xfrm>
            <a:off x="777163" y="0"/>
            <a:ext cx="615950" cy="615950"/>
          </a:xfrm>
          <a:solidFill>
            <a:schemeClr val="bg1"/>
          </a:solidFill>
        </p:spPr>
        <p:txBody>
          <a:bodyPr anchor="ctr">
            <a:noAutofit/>
          </a:bodyPr>
          <a:lstStyle>
            <a:lvl1pPr marL="11113" indent="0" algn="ctr">
              <a:buNone/>
              <a:defRPr sz="2800" b="1" spc="-60" baseline="0"/>
            </a:lvl1pPr>
          </a:lstStyle>
          <a:p>
            <a:pPr lvl="0"/>
            <a:r>
              <a:rPr lang="en-US"/>
              <a:t>01</a:t>
            </a:r>
          </a:p>
        </p:txBody>
      </p:sp>
      <p:sp>
        <p:nvSpPr>
          <p:cNvPr id="13" name="Text Placeholder 12">
            <a:extLst>
              <a:ext uri="{FF2B5EF4-FFF2-40B4-BE49-F238E27FC236}">
                <a16:creationId xmlns:a16="http://schemas.microsoft.com/office/drawing/2014/main" id="{943604CA-C3D5-A7E7-BF25-E550EB36FF90}"/>
              </a:ext>
            </a:extLst>
          </p:cNvPr>
          <p:cNvSpPr>
            <a:spLocks noGrp="1"/>
          </p:cNvSpPr>
          <p:nvPr>
            <p:ph type="body" sz="quarter" idx="17" hasCustomPrompt="1"/>
          </p:nvPr>
        </p:nvSpPr>
        <p:spPr>
          <a:xfrm>
            <a:off x="777240" y="3886200"/>
            <a:ext cx="4530740" cy="735012"/>
          </a:xfrm>
          <a:noFill/>
        </p:spPr>
        <p:txBody>
          <a:bodyPr>
            <a:noAutofit/>
          </a:bodyPr>
          <a:lstStyle>
            <a:lvl1pPr marL="11113" indent="0">
              <a:buNone/>
              <a:defRPr sz="1600">
                <a:solidFill>
                  <a:schemeClr val="accent3"/>
                </a:solidFill>
              </a:defRPr>
            </a:lvl1pPr>
          </a:lstStyle>
          <a:p>
            <a:pPr lvl="0"/>
            <a:r>
              <a:rPr lang="en-US"/>
              <a:t>Uses layout “2023 numbered breaker w/custom photo, yellow”</a:t>
            </a:r>
          </a:p>
        </p:txBody>
      </p:sp>
      <p:sp>
        <p:nvSpPr>
          <p:cNvPr id="4" name="Slide Number Placeholder 3">
            <a:extLst>
              <a:ext uri="{FF2B5EF4-FFF2-40B4-BE49-F238E27FC236}">
                <a16:creationId xmlns:a16="http://schemas.microsoft.com/office/drawing/2014/main" id="{B7112F8E-13F1-FD21-B6B7-45658082B633}"/>
              </a:ext>
            </a:extLst>
          </p:cNvPr>
          <p:cNvSpPr>
            <a:spLocks noGrp="1"/>
          </p:cNvSpPr>
          <p:nvPr>
            <p:ph type="sldNum" sz="quarter" idx="26"/>
          </p:nvPr>
        </p:nvSpPr>
        <p:spPr/>
        <p:txBody>
          <a:bodyPr/>
          <a:lstStyle/>
          <a:p>
            <a:fld id="{B03A8012-9C8A-A340-B848-62C2ABD4DCA7}" type="slidenum">
              <a:rPr lang="en-US" smtClean="0"/>
              <a:pPr/>
              <a:t>‹#›</a:t>
            </a:fld>
            <a:endParaRPr lang="en-US" dirty="0"/>
          </a:p>
        </p:txBody>
      </p:sp>
      <p:pic>
        <p:nvPicPr>
          <p:cNvPr id="6" name="Graphic 5">
            <a:extLst>
              <a:ext uri="{FF2B5EF4-FFF2-40B4-BE49-F238E27FC236}">
                <a16:creationId xmlns:a16="http://schemas.microsoft.com/office/drawing/2014/main" id="{C620EAE0-8D9A-25CE-1611-1B44BD9E0D0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587480" y="3123406"/>
            <a:ext cx="611187" cy="611187"/>
          </a:xfrm>
          <a:prstGeom prst="rect">
            <a:avLst/>
          </a:prstGeom>
        </p:spPr>
      </p:pic>
      <p:sp>
        <p:nvSpPr>
          <p:cNvPr id="11" name="TextBox 10">
            <a:extLst>
              <a:ext uri="{FF2B5EF4-FFF2-40B4-BE49-F238E27FC236}">
                <a16:creationId xmlns:a16="http://schemas.microsoft.com/office/drawing/2014/main" id="{442C3830-0D1D-39AE-33C5-AE9971C51070}"/>
              </a:ext>
            </a:extLst>
          </p:cNvPr>
          <p:cNvSpPr txBox="1"/>
          <p:nvPr userDrawn="1"/>
        </p:nvSpPr>
        <p:spPr>
          <a:xfrm>
            <a:off x="451925" y="6483593"/>
            <a:ext cx="2621619" cy="234951"/>
          </a:xfrm>
          <a:prstGeom prst="rect">
            <a:avLst/>
          </a:prstGeom>
          <a:noFill/>
        </p:spPr>
        <p:txBody>
          <a:bodyPr wrap="none" lIns="45720" tIns="45720" rIns="45720" bIns="45720" rtlCol="0">
            <a:noAutofit/>
          </a:bodyPr>
          <a:lstStyle/>
          <a:p>
            <a:pPr algn="l">
              <a:spcAft>
                <a:spcPts val="1200"/>
              </a:spcAft>
            </a:pPr>
            <a:r>
              <a:rPr lang="en-US" sz="700" kern="1200" dirty="0">
                <a:solidFill>
                  <a:srgbClr val="AEAEAE"/>
                </a:solidFill>
                <a:latin typeface="+mn-lt"/>
                <a:ea typeface="+mn-ea"/>
                <a:cs typeface="+mn-cs"/>
              </a:rPr>
              <a:t>Property of Rimini Street ©2023 |  Proprietary and confidential</a:t>
            </a:r>
          </a:p>
        </p:txBody>
      </p:sp>
    </p:spTree>
    <p:extLst>
      <p:ext uri="{BB962C8B-B14F-4D97-AF65-F5344CB8AC3E}">
        <p14:creationId xmlns:p14="http://schemas.microsoft.com/office/powerpoint/2010/main" val="83905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2023 numbered breaker, no photo, yellow-02">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6D4CFDF-13CD-DC0E-7BE5-D22D280D0210}"/>
              </a:ext>
            </a:extLst>
          </p:cNvPr>
          <p:cNvGrpSpPr/>
          <p:nvPr userDrawn="1"/>
        </p:nvGrpSpPr>
        <p:grpSpPr>
          <a:xfrm>
            <a:off x="0" y="0"/>
            <a:ext cx="8072735" cy="6862093"/>
            <a:chOff x="0" y="0"/>
            <a:chExt cx="8072735" cy="6862093"/>
          </a:xfrm>
        </p:grpSpPr>
        <p:sp>
          <p:nvSpPr>
            <p:cNvPr id="7" name="Freeform 6">
              <a:extLst>
                <a:ext uri="{FF2B5EF4-FFF2-40B4-BE49-F238E27FC236}">
                  <a16:creationId xmlns:a16="http://schemas.microsoft.com/office/drawing/2014/main" id="{EC9C6EE3-10C3-68C7-59BD-D554A8B4C789}"/>
                </a:ext>
              </a:extLst>
            </p:cNvPr>
            <p:cNvSpPr/>
            <p:nvPr/>
          </p:nvSpPr>
          <p:spPr>
            <a:xfrm>
              <a:off x="1270502" y="4093"/>
              <a:ext cx="6800851" cy="6858000"/>
            </a:xfrm>
            <a:custGeom>
              <a:avLst/>
              <a:gdLst>
                <a:gd name="connsiteX0" fmla="*/ 0 w 6800851"/>
                <a:gd name="connsiteY0" fmla="*/ 0 h 6841237"/>
                <a:gd name="connsiteX1" fmla="*/ 4822104 w 6800851"/>
                <a:gd name="connsiteY1" fmla="*/ 0 h 6841237"/>
                <a:gd name="connsiteX2" fmla="*/ 6800852 w 6800851"/>
                <a:gd name="connsiteY2" fmla="*/ 3420619 h 6841237"/>
                <a:gd name="connsiteX3" fmla="*/ 4822104 w 6800851"/>
                <a:gd name="connsiteY3" fmla="*/ 6841237 h 6841237"/>
                <a:gd name="connsiteX4" fmla="*/ 0 w 6800851"/>
                <a:gd name="connsiteY4" fmla="*/ 6841237 h 6841237"/>
                <a:gd name="connsiteX5" fmla="*/ 0 w 6800851"/>
                <a:gd name="connsiteY5" fmla="*/ 0 h 6841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0851" h="6841237">
                  <a:moveTo>
                    <a:pt x="0" y="0"/>
                  </a:moveTo>
                  <a:lnTo>
                    <a:pt x="4822104" y="0"/>
                  </a:lnTo>
                  <a:lnTo>
                    <a:pt x="6800852" y="3420619"/>
                  </a:lnTo>
                  <a:lnTo>
                    <a:pt x="4822104" y="6841237"/>
                  </a:lnTo>
                  <a:lnTo>
                    <a:pt x="0" y="6841237"/>
                  </a:lnTo>
                  <a:lnTo>
                    <a:pt x="0" y="0"/>
                  </a:lnTo>
                  <a:close/>
                </a:path>
              </a:pathLst>
            </a:custGeom>
            <a:solidFill>
              <a:srgbClr val="000000">
                <a:alpha val="12000"/>
              </a:srgbClr>
            </a:solidFill>
            <a:ln w="12688" cap="flat">
              <a:noFill/>
              <a:prstDash val="solid"/>
              <a:miter/>
            </a:ln>
          </p:spPr>
          <p:txBody>
            <a:bodyPr rtlCol="0" anchor="ctr"/>
            <a:lstStyle/>
            <a:p>
              <a:endParaRPr lang="en-US" b="0" dirty="0"/>
            </a:p>
          </p:txBody>
        </p:sp>
        <p:sp>
          <p:nvSpPr>
            <p:cNvPr id="8" name="Graphic 11">
              <a:extLst>
                <a:ext uri="{FF2B5EF4-FFF2-40B4-BE49-F238E27FC236}">
                  <a16:creationId xmlns:a16="http://schemas.microsoft.com/office/drawing/2014/main" id="{D3562C4A-0542-F742-D65F-E82409D8CF04}"/>
                </a:ext>
              </a:extLst>
            </p:cNvPr>
            <p:cNvSpPr/>
            <p:nvPr/>
          </p:nvSpPr>
          <p:spPr>
            <a:xfrm>
              <a:off x="0" y="2843451"/>
              <a:ext cx="6322394" cy="4004109"/>
            </a:xfrm>
            <a:custGeom>
              <a:avLst/>
              <a:gdLst>
                <a:gd name="connsiteX0" fmla="*/ 0 w 6322394"/>
                <a:gd name="connsiteY0" fmla="*/ 0 h 4004109"/>
                <a:gd name="connsiteX1" fmla="*/ 5989090 w 6322394"/>
                <a:gd name="connsiteY1" fmla="*/ 0 h 4004109"/>
                <a:gd name="connsiteX2" fmla="*/ 6322395 w 6322394"/>
                <a:gd name="connsiteY2" fmla="*/ 577455 h 4004109"/>
                <a:gd name="connsiteX3" fmla="*/ 4344506 w 6322394"/>
                <a:gd name="connsiteY3" fmla="*/ 4004109 h 4004109"/>
                <a:gd name="connsiteX4" fmla="*/ 0 w 6322394"/>
                <a:gd name="connsiteY4" fmla="*/ 4004109 h 4004109"/>
                <a:gd name="connsiteX5" fmla="*/ 0 w 6322394"/>
                <a:gd name="connsiteY5" fmla="*/ 0 h 400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22394" h="4004109">
                  <a:moveTo>
                    <a:pt x="0" y="0"/>
                  </a:moveTo>
                  <a:lnTo>
                    <a:pt x="5989090" y="0"/>
                  </a:lnTo>
                  <a:lnTo>
                    <a:pt x="6322395" y="577455"/>
                  </a:lnTo>
                  <a:lnTo>
                    <a:pt x="4344506" y="4004109"/>
                  </a:lnTo>
                  <a:lnTo>
                    <a:pt x="0" y="4004109"/>
                  </a:lnTo>
                  <a:lnTo>
                    <a:pt x="0" y="0"/>
                  </a:lnTo>
                  <a:close/>
                </a:path>
              </a:pathLst>
            </a:custGeom>
            <a:solidFill>
              <a:schemeClr val="bg1"/>
            </a:solidFill>
            <a:ln w="12675" cap="flat">
              <a:noFill/>
              <a:prstDash val="solid"/>
              <a:miter/>
            </a:ln>
          </p:spPr>
          <p:txBody>
            <a:bodyPr rtlCol="0" anchor="ctr"/>
            <a:lstStyle/>
            <a:p>
              <a:endParaRPr lang="en-US" b="1" dirty="0"/>
            </a:p>
          </p:txBody>
        </p:sp>
        <p:sp>
          <p:nvSpPr>
            <p:cNvPr id="9" name="Graphic 14">
              <a:extLst>
                <a:ext uri="{FF2B5EF4-FFF2-40B4-BE49-F238E27FC236}">
                  <a16:creationId xmlns:a16="http://schemas.microsoft.com/office/drawing/2014/main" id="{C9FB852B-597D-9621-F498-7C5CD979BAE3}"/>
                </a:ext>
              </a:extLst>
            </p:cNvPr>
            <p:cNvSpPr>
              <a:spLocks noChangeAspect="1"/>
            </p:cNvSpPr>
            <p:nvPr/>
          </p:nvSpPr>
          <p:spPr>
            <a:xfrm>
              <a:off x="1886" y="0"/>
              <a:ext cx="8070849" cy="6858000"/>
            </a:xfrm>
            <a:custGeom>
              <a:avLst/>
              <a:gdLst>
                <a:gd name="connsiteX0" fmla="*/ 0 w 8106016"/>
                <a:gd name="connsiteY0" fmla="*/ 0 h 6887882"/>
                <a:gd name="connsiteX1" fmla="*/ 8106017 w 8106016"/>
                <a:gd name="connsiteY1" fmla="*/ 0 h 6887882"/>
                <a:gd name="connsiteX2" fmla="*/ 4129413 w 8106016"/>
                <a:gd name="connsiteY2" fmla="*/ 6887882 h 6887882"/>
                <a:gd name="connsiteX3" fmla="*/ 0 w 8106016"/>
                <a:gd name="connsiteY3" fmla="*/ 6887882 h 6887882"/>
                <a:gd name="connsiteX4" fmla="*/ 0 w 8106016"/>
                <a:gd name="connsiteY4" fmla="*/ 0 h 6887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6016" h="6887882">
                  <a:moveTo>
                    <a:pt x="0" y="0"/>
                  </a:moveTo>
                  <a:lnTo>
                    <a:pt x="8106017" y="0"/>
                  </a:lnTo>
                  <a:lnTo>
                    <a:pt x="4129413" y="6887882"/>
                  </a:lnTo>
                  <a:lnTo>
                    <a:pt x="0" y="6887882"/>
                  </a:lnTo>
                  <a:lnTo>
                    <a:pt x="0" y="0"/>
                  </a:lnTo>
                  <a:close/>
                </a:path>
              </a:pathLst>
            </a:custGeom>
            <a:solidFill>
              <a:srgbClr val="FBE232"/>
            </a:solidFill>
            <a:ln w="12745" cap="flat">
              <a:noFill/>
              <a:prstDash val="solid"/>
              <a:miter/>
            </a:ln>
          </p:spPr>
          <p:txBody>
            <a:bodyPr rtlCol="0" anchor="ctr"/>
            <a:lstStyle/>
            <a:p>
              <a:endParaRPr lang="en-US" dirty="0"/>
            </a:p>
          </p:txBody>
        </p:sp>
      </p:grpSp>
      <p:sp>
        <p:nvSpPr>
          <p:cNvPr id="27" name="Title 26">
            <a:extLst>
              <a:ext uri="{FF2B5EF4-FFF2-40B4-BE49-F238E27FC236}">
                <a16:creationId xmlns:a16="http://schemas.microsoft.com/office/drawing/2014/main" id="{F8FA2A95-269D-76DD-A943-D5EA63BD8DB4}"/>
              </a:ext>
            </a:extLst>
          </p:cNvPr>
          <p:cNvSpPr>
            <a:spLocks noGrp="1"/>
          </p:cNvSpPr>
          <p:nvPr>
            <p:ph type="title" hasCustomPrompt="1"/>
          </p:nvPr>
        </p:nvSpPr>
        <p:spPr>
          <a:xfrm>
            <a:off x="777240" y="1371600"/>
            <a:ext cx="5090160" cy="2286000"/>
          </a:xfrm>
          <a:noFill/>
        </p:spPr>
        <p:txBody>
          <a:bodyPr anchor="b" anchorCtr="0">
            <a:noAutofit/>
          </a:bodyPr>
          <a:lstStyle>
            <a:lvl1pPr>
              <a:lnSpc>
                <a:spcPct val="92000"/>
              </a:lnSpc>
              <a:defRPr sz="3400">
                <a:solidFill>
                  <a:schemeClr val="tx1"/>
                </a:solidFill>
              </a:defRPr>
            </a:lvl1pPr>
          </a:lstStyle>
          <a:p>
            <a:pPr marL="0" marR="0" lvl="0" indent="0" algn="l" defTabSz="914400" rtl="0" eaLnBrk="1" fontAlgn="auto" latinLnBrk="0" hangingPunct="1">
              <a:lnSpc>
                <a:spcPct val="92000"/>
              </a:lnSpc>
              <a:spcBef>
                <a:spcPct val="0"/>
              </a:spcBef>
              <a:spcAft>
                <a:spcPts val="0"/>
              </a:spcAft>
              <a:buClrTx/>
              <a:buSzTx/>
              <a:buFontTx/>
              <a:buNone/>
              <a:tabLst/>
              <a:defRPr/>
            </a:pPr>
            <a:r>
              <a:rPr lang="en-US"/>
              <a:t>Click to Edit H1</a:t>
            </a:r>
          </a:p>
        </p:txBody>
      </p:sp>
      <p:sp>
        <p:nvSpPr>
          <p:cNvPr id="28" name="Text Placeholder 25">
            <a:extLst>
              <a:ext uri="{FF2B5EF4-FFF2-40B4-BE49-F238E27FC236}">
                <a16:creationId xmlns:a16="http://schemas.microsoft.com/office/drawing/2014/main" id="{9191F10D-E6F1-D7BC-1285-3680168AC3C9}"/>
              </a:ext>
            </a:extLst>
          </p:cNvPr>
          <p:cNvSpPr>
            <a:spLocks noGrp="1"/>
          </p:cNvSpPr>
          <p:nvPr>
            <p:ph type="body" sz="quarter" idx="19" hasCustomPrompt="1"/>
          </p:nvPr>
        </p:nvSpPr>
        <p:spPr>
          <a:xfrm>
            <a:off x="777163" y="0"/>
            <a:ext cx="615950" cy="615950"/>
          </a:xfrm>
          <a:solidFill>
            <a:schemeClr val="accent1"/>
          </a:solidFill>
        </p:spPr>
        <p:txBody>
          <a:bodyPr anchor="ctr">
            <a:noAutofit/>
          </a:bodyPr>
          <a:lstStyle>
            <a:lvl1pPr marL="11113" indent="0" algn="ctr">
              <a:buNone/>
              <a:defRPr sz="2800" b="1" spc="-60" baseline="0"/>
            </a:lvl1pPr>
          </a:lstStyle>
          <a:p>
            <a:pPr lvl="0"/>
            <a:r>
              <a:rPr lang="en-US"/>
              <a:t>01</a:t>
            </a:r>
          </a:p>
        </p:txBody>
      </p:sp>
      <p:sp>
        <p:nvSpPr>
          <p:cNvPr id="13" name="Text Placeholder 12">
            <a:extLst>
              <a:ext uri="{FF2B5EF4-FFF2-40B4-BE49-F238E27FC236}">
                <a16:creationId xmlns:a16="http://schemas.microsoft.com/office/drawing/2014/main" id="{943604CA-C3D5-A7E7-BF25-E550EB36FF90}"/>
              </a:ext>
            </a:extLst>
          </p:cNvPr>
          <p:cNvSpPr>
            <a:spLocks noGrp="1"/>
          </p:cNvSpPr>
          <p:nvPr>
            <p:ph type="body" sz="quarter" idx="17" hasCustomPrompt="1"/>
          </p:nvPr>
        </p:nvSpPr>
        <p:spPr>
          <a:xfrm>
            <a:off x="777240" y="3886200"/>
            <a:ext cx="4523306" cy="735012"/>
          </a:xfrm>
          <a:noFill/>
        </p:spPr>
        <p:txBody>
          <a:bodyPr>
            <a:noAutofit/>
          </a:bodyPr>
          <a:lstStyle>
            <a:lvl1pPr marL="11113" indent="0">
              <a:buNone/>
              <a:defRPr sz="1600">
                <a:solidFill>
                  <a:schemeClr val="accent3"/>
                </a:solidFill>
              </a:defRPr>
            </a:lvl1pPr>
          </a:lstStyle>
          <a:p>
            <a:pPr lvl="0"/>
            <a:r>
              <a:rPr lang="en-US"/>
              <a:t>Uses layout “2023 numbered breaker,</a:t>
            </a:r>
            <a:br>
              <a:rPr lang="en-US"/>
            </a:br>
            <a:r>
              <a:rPr lang="en-US"/>
              <a:t>no photo, yellow-02”</a:t>
            </a:r>
          </a:p>
        </p:txBody>
      </p:sp>
      <p:sp>
        <p:nvSpPr>
          <p:cNvPr id="4" name="Slide Number Placeholder 3">
            <a:extLst>
              <a:ext uri="{FF2B5EF4-FFF2-40B4-BE49-F238E27FC236}">
                <a16:creationId xmlns:a16="http://schemas.microsoft.com/office/drawing/2014/main" id="{35AFE823-933F-0AF9-B041-ED5238A02E8F}"/>
              </a:ext>
            </a:extLst>
          </p:cNvPr>
          <p:cNvSpPr>
            <a:spLocks noGrp="1"/>
          </p:cNvSpPr>
          <p:nvPr>
            <p:ph type="sldNum" sz="quarter" idx="26"/>
          </p:nvPr>
        </p:nvSpPr>
        <p:spPr/>
        <p:txBody>
          <a:bodyPr/>
          <a:lstStyle/>
          <a:p>
            <a:fld id="{B03A8012-9C8A-A340-B848-62C2ABD4DCA7}" type="slidenum">
              <a:rPr lang="en-US" smtClean="0"/>
              <a:pPr/>
              <a:t>‹#›</a:t>
            </a:fld>
            <a:endParaRPr lang="en-US" dirty="0"/>
          </a:p>
        </p:txBody>
      </p:sp>
      <p:pic>
        <p:nvPicPr>
          <p:cNvPr id="5" name="Graphic 4">
            <a:extLst>
              <a:ext uri="{FF2B5EF4-FFF2-40B4-BE49-F238E27FC236}">
                <a16:creationId xmlns:a16="http://schemas.microsoft.com/office/drawing/2014/main" id="{645869A8-CEF0-D1AC-515D-5E168378487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87480" y="3123406"/>
            <a:ext cx="611187" cy="611187"/>
          </a:xfrm>
          <a:prstGeom prst="rect">
            <a:avLst/>
          </a:prstGeom>
        </p:spPr>
      </p:pic>
      <p:sp>
        <p:nvSpPr>
          <p:cNvPr id="10" name="TextBox 9">
            <a:extLst>
              <a:ext uri="{FF2B5EF4-FFF2-40B4-BE49-F238E27FC236}">
                <a16:creationId xmlns:a16="http://schemas.microsoft.com/office/drawing/2014/main" id="{3FC0B552-A96C-8E3C-7A7B-61DE13D68B6F}"/>
              </a:ext>
            </a:extLst>
          </p:cNvPr>
          <p:cNvSpPr txBox="1"/>
          <p:nvPr userDrawn="1"/>
        </p:nvSpPr>
        <p:spPr>
          <a:xfrm>
            <a:off x="451925" y="6483593"/>
            <a:ext cx="2621619" cy="234951"/>
          </a:xfrm>
          <a:prstGeom prst="rect">
            <a:avLst/>
          </a:prstGeom>
          <a:noFill/>
        </p:spPr>
        <p:txBody>
          <a:bodyPr wrap="none" lIns="45720" tIns="45720" rIns="45720" bIns="45720" rtlCol="0">
            <a:noAutofit/>
          </a:bodyPr>
          <a:lstStyle/>
          <a:p>
            <a:pPr algn="l">
              <a:spcAft>
                <a:spcPts val="1200"/>
              </a:spcAft>
            </a:pPr>
            <a:r>
              <a:rPr lang="en-US" sz="700" kern="1200" dirty="0">
                <a:solidFill>
                  <a:srgbClr val="AEAEAE"/>
                </a:solidFill>
                <a:latin typeface="+mn-lt"/>
                <a:ea typeface="+mn-ea"/>
                <a:cs typeface="+mn-cs"/>
              </a:rPr>
              <a:t>Property of Rimini Street ©2023 |  Proprietary and confidential</a:t>
            </a:r>
          </a:p>
        </p:txBody>
      </p:sp>
    </p:spTree>
    <p:extLst>
      <p:ext uri="{BB962C8B-B14F-4D97-AF65-F5344CB8AC3E}">
        <p14:creationId xmlns:p14="http://schemas.microsoft.com/office/powerpoint/2010/main" val="3223919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2023 numbered breaker, no photo, yellow">
    <p:bg>
      <p:bgPr>
        <a:solidFill>
          <a:srgbClr val="FBE23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E2D0CDF-E122-963D-9694-19FA82E39D6E}"/>
              </a:ext>
            </a:extLst>
          </p:cNvPr>
          <p:cNvGrpSpPr/>
          <p:nvPr userDrawn="1"/>
        </p:nvGrpSpPr>
        <p:grpSpPr>
          <a:xfrm>
            <a:off x="0" y="0"/>
            <a:ext cx="8072735" cy="6862093"/>
            <a:chOff x="0" y="0"/>
            <a:chExt cx="8072735" cy="6862093"/>
          </a:xfrm>
        </p:grpSpPr>
        <p:sp>
          <p:nvSpPr>
            <p:cNvPr id="7" name="Freeform 6">
              <a:extLst>
                <a:ext uri="{FF2B5EF4-FFF2-40B4-BE49-F238E27FC236}">
                  <a16:creationId xmlns:a16="http://schemas.microsoft.com/office/drawing/2014/main" id="{69C81680-8757-277A-0693-2F95D09E020F}"/>
                </a:ext>
              </a:extLst>
            </p:cNvPr>
            <p:cNvSpPr/>
            <p:nvPr/>
          </p:nvSpPr>
          <p:spPr>
            <a:xfrm>
              <a:off x="1270502" y="4093"/>
              <a:ext cx="6800851" cy="6858000"/>
            </a:xfrm>
            <a:custGeom>
              <a:avLst/>
              <a:gdLst>
                <a:gd name="connsiteX0" fmla="*/ 0 w 6800851"/>
                <a:gd name="connsiteY0" fmla="*/ 0 h 6841237"/>
                <a:gd name="connsiteX1" fmla="*/ 4822104 w 6800851"/>
                <a:gd name="connsiteY1" fmla="*/ 0 h 6841237"/>
                <a:gd name="connsiteX2" fmla="*/ 6800852 w 6800851"/>
                <a:gd name="connsiteY2" fmla="*/ 3420619 h 6841237"/>
                <a:gd name="connsiteX3" fmla="*/ 4822104 w 6800851"/>
                <a:gd name="connsiteY3" fmla="*/ 6841237 h 6841237"/>
                <a:gd name="connsiteX4" fmla="*/ 0 w 6800851"/>
                <a:gd name="connsiteY4" fmla="*/ 6841237 h 6841237"/>
                <a:gd name="connsiteX5" fmla="*/ 0 w 6800851"/>
                <a:gd name="connsiteY5" fmla="*/ 0 h 6841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0851" h="6841237">
                  <a:moveTo>
                    <a:pt x="0" y="0"/>
                  </a:moveTo>
                  <a:lnTo>
                    <a:pt x="4822104" y="0"/>
                  </a:lnTo>
                  <a:lnTo>
                    <a:pt x="6800852" y="3420619"/>
                  </a:lnTo>
                  <a:lnTo>
                    <a:pt x="4822104" y="6841237"/>
                  </a:lnTo>
                  <a:lnTo>
                    <a:pt x="0" y="6841237"/>
                  </a:lnTo>
                  <a:lnTo>
                    <a:pt x="0" y="0"/>
                  </a:lnTo>
                  <a:close/>
                </a:path>
              </a:pathLst>
            </a:custGeom>
            <a:solidFill>
              <a:schemeClr val="bg1">
                <a:alpha val="35107"/>
              </a:schemeClr>
            </a:solidFill>
            <a:ln w="12688" cap="flat">
              <a:noFill/>
              <a:prstDash val="solid"/>
              <a:miter/>
            </a:ln>
          </p:spPr>
          <p:txBody>
            <a:bodyPr rtlCol="0" anchor="ctr"/>
            <a:lstStyle/>
            <a:p>
              <a:endParaRPr lang="en-US" b="0" dirty="0"/>
            </a:p>
          </p:txBody>
        </p:sp>
        <p:sp>
          <p:nvSpPr>
            <p:cNvPr id="8" name="Graphic 11">
              <a:extLst>
                <a:ext uri="{FF2B5EF4-FFF2-40B4-BE49-F238E27FC236}">
                  <a16:creationId xmlns:a16="http://schemas.microsoft.com/office/drawing/2014/main" id="{91DDAAE1-194A-E9A3-BDB9-1DFFDB007651}"/>
                </a:ext>
              </a:extLst>
            </p:cNvPr>
            <p:cNvSpPr/>
            <p:nvPr/>
          </p:nvSpPr>
          <p:spPr>
            <a:xfrm>
              <a:off x="0" y="2843451"/>
              <a:ext cx="6322394" cy="4004109"/>
            </a:xfrm>
            <a:custGeom>
              <a:avLst/>
              <a:gdLst>
                <a:gd name="connsiteX0" fmla="*/ 0 w 6322394"/>
                <a:gd name="connsiteY0" fmla="*/ 0 h 4004109"/>
                <a:gd name="connsiteX1" fmla="*/ 5989090 w 6322394"/>
                <a:gd name="connsiteY1" fmla="*/ 0 h 4004109"/>
                <a:gd name="connsiteX2" fmla="*/ 6322395 w 6322394"/>
                <a:gd name="connsiteY2" fmla="*/ 577455 h 4004109"/>
                <a:gd name="connsiteX3" fmla="*/ 4344506 w 6322394"/>
                <a:gd name="connsiteY3" fmla="*/ 4004109 h 4004109"/>
                <a:gd name="connsiteX4" fmla="*/ 0 w 6322394"/>
                <a:gd name="connsiteY4" fmla="*/ 4004109 h 4004109"/>
                <a:gd name="connsiteX5" fmla="*/ 0 w 6322394"/>
                <a:gd name="connsiteY5" fmla="*/ 0 h 400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22394" h="4004109">
                  <a:moveTo>
                    <a:pt x="0" y="0"/>
                  </a:moveTo>
                  <a:lnTo>
                    <a:pt x="5989090" y="0"/>
                  </a:lnTo>
                  <a:lnTo>
                    <a:pt x="6322395" y="577455"/>
                  </a:lnTo>
                  <a:lnTo>
                    <a:pt x="4344506" y="4004109"/>
                  </a:lnTo>
                  <a:lnTo>
                    <a:pt x="0" y="4004109"/>
                  </a:lnTo>
                  <a:lnTo>
                    <a:pt x="0" y="0"/>
                  </a:lnTo>
                  <a:close/>
                </a:path>
              </a:pathLst>
            </a:custGeom>
            <a:solidFill>
              <a:schemeClr val="accent1"/>
            </a:solidFill>
            <a:ln w="12675" cap="flat">
              <a:noFill/>
              <a:prstDash val="solid"/>
              <a:miter/>
            </a:ln>
          </p:spPr>
          <p:txBody>
            <a:bodyPr rtlCol="0" anchor="ctr"/>
            <a:lstStyle/>
            <a:p>
              <a:endParaRPr lang="en-US" b="1" dirty="0"/>
            </a:p>
          </p:txBody>
        </p:sp>
        <p:sp>
          <p:nvSpPr>
            <p:cNvPr id="9" name="Graphic 14">
              <a:extLst>
                <a:ext uri="{FF2B5EF4-FFF2-40B4-BE49-F238E27FC236}">
                  <a16:creationId xmlns:a16="http://schemas.microsoft.com/office/drawing/2014/main" id="{D78A8C0D-9497-4121-FF40-0312C06B075C}"/>
                </a:ext>
              </a:extLst>
            </p:cNvPr>
            <p:cNvSpPr>
              <a:spLocks noChangeAspect="1"/>
            </p:cNvSpPr>
            <p:nvPr/>
          </p:nvSpPr>
          <p:spPr>
            <a:xfrm>
              <a:off x="1886" y="0"/>
              <a:ext cx="8070849" cy="6858000"/>
            </a:xfrm>
            <a:custGeom>
              <a:avLst/>
              <a:gdLst>
                <a:gd name="connsiteX0" fmla="*/ 0 w 8106016"/>
                <a:gd name="connsiteY0" fmla="*/ 0 h 6887882"/>
                <a:gd name="connsiteX1" fmla="*/ 8106017 w 8106016"/>
                <a:gd name="connsiteY1" fmla="*/ 0 h 6887882"/>
                <a:gd name="connsiteX2" fmla="*/ 4129413 w 8106016"/>
                <a:gd name="connsiteY2" fmla="*/ 6887882 h 6887882"/>
                <a:gd name="connsiteX3" fmla="*/ 0 w 8106016"/>
                <a:gd name="connsiteY3" fmla="*/ 6887882 h 6887882"/>
                <a:gd name="connsiteX4" fmla="*/ 0 w 8106016"/>
                <a:gd name="connsiteY4" fmla="*/ 0 h 6887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6016" h="6887882">
                  <a:moveTo>
                    <a:pt x="0" y="0"/>
                  </a:moveTo>
                  <a:lnTo>
                    <a:pt x="8106017" y="0"/>
                  </a:lnTo>
                  <a:lnTo>
                    <a:pt x="4129413" y="6887882"/>
                  </a:lnTo>
                  <a:lnTo>
                    <a:pt x="0" y="6887882"/>
                  </a:lnTo>
                  <a:lnTo>
                    <a:pt x="0" y="0"/>
                  </a:lnTo>
                  <a:close/>
                </a:path>
              </a:pathLst>
            </a:custGeom>
            <a:solidFill>
              <a:schemeClr val="bg1"/>
            </a:solidFill>
            <a:ln w="12745" cap="flat">
              <a:noFill/>
              <a:prstDash val="solid"/>
              <a:miter/>
            </a:ln>
          </p:spPr>
          <p:txBody>
            <a:bodyPr rtlCol="0" anchor="ctr"/>
            <a:lstStyle/>
            <a:p>
              <a:endParaRPr lang="en-US" dirty="0"/>
            </a:p>
          </p:txBody>
        </p:sp>
      </p:grpSp>
      <p:sp>
        <p:nvSpPr>
          <p:cNvPr id="27" name="Title 26">
            <a:extLst>
              <a:ext uri="{FF2B5EF4-FFF2-40B4-BE49-F238E27FC236}">
                <a16:creationId xmlns:a16="http://schemas.microsoft.com/office/drawing/2014/main" id="{F8FA2A95-269D-76DD-A943-D5EA63BD8DB4}"/>
              </a:ext>
            </a:extLst>
          </p:cNvPr>
          <p:cNvSpPr>
            <a:spLocks noGrp="1"/>
          </p:cNvSpPr>
          <p:nvPr>
            <p:ph type="title" hasCustomPrompt="1"/>
          </p:nvPr>
        </p:nvSpPr>
        <p:spPr>
          <a:xfrm>
            <a:off x="762000" y="2743200"/>
            <a:ext cx="5090160" cy="914400"/>
          </a:xfrm>
          <a:noFill/>
        </p:spPr>
        <p:txBody>
          <a:bodyPr anchor="b" anchorCtr="0">
            <a:noAutofit/>
          </a:bodyPr>
          <a:lstStyle>
            <a:lvl1pPr>
              <a:lnSpc>
                <a:spcPct val="92000"/>
              </a:lnSpc>
              <a:defRPr sz="3400" baseline="0">
                <a:solidFill>
                  <a:schemeClr val="tx1"/>
                </a:solidFill>
              </a:defRPr>
            </a:lvl1pPr>
          </a:lstStyle>
          <a:p>
            <a:pPr marL="0" marR="0" lvl="0" indent="0" algn="l" defTabSz="914400" rtl="0" eaLnBrk="1" fontAlgn="auto" latinLnBrk="0" hangingPunct="1">
              <a:lnSpc>
                <a:spcPct val="92000"/>
              </a:lnSpc>
              <a:spcBef>
                <a:spcPct val="0"/>
              </a:spcBef>
              <a:spcAft>
                <a:spcPts val="0"/>
              </a:spcAft>
              <a:buClrTx/>
              <a:buSzTx/>
              <a:buFontTx/>
              <a:buNone/>
              <a:tabLst/>
              <a:defRPr/>
            </a:pPr>
            <a:r>
              <a:rPr lang="en-US"/>
              <a:t>Click to Edit H1</a:t>
            </a:r>
          </a:p>
        </p:txBody>
      </p:sp>
      <p:sp>
        <p:nvSpPr>
          <p:cNvPr id="13" name="Text Placeholder 12">
            <a:extLst>
              <a:ext uri="{FF2B5EF4-FFF2-40B4-BE49-F238E27FC236}">
                <a16:creationId xmlns:a16="http://schemas.microsoft.com/office/drawing/2014/main" id="{943604CA-C3D5-A7E7-BF25-E550EB36FF90}"/>
              </a:ext>
            </a:extLst>
          </p:cNvPr>
          <p:cNvSpPr>
            <a:spLocks noGrp="1"/>
          </p:cNvSpPr>
          <p:nvPr>
            <p:ph type="body" sz="quarter" idx="17" hasCustomPrompt="1"/>
          </p:nvPr>
        </p:nvSpPr>
        <p:spPr>
          <a:xfrm>
            <a:off x="777240" y="3886200"/>
            <a:ext cx="4027488" cy="735012"/>
          </a:xfrm>
          <a:noFill/>
        </p:spPr>
        <p:txBody>
          <a:bodyPr>
            <a:noAutofit/>
          </a:bodyPr>
          <a:lstStyle>
            <a:lvl1pPr marL="11113" indent="0">
              <a:buNone/>
              <a:defRPr sz="1600">
                <a:solidFill>
                  <a:schemeClr val="accent3"/>
                </a:solidFill>
              </a:defRPr>
            </a:lvl1pPr>
          </a:lstStyle>
          <a:p>
            <a:pPr lvl="0"/>
            <a:r>
              <a:rPr lang="en-US"/>
              <a:t>Uses layout “2023 numbered breaker, no photo, yellow”</a:t>
            </a:r>
          </a:p>
        </p:txBody>
      </p:sp>
      <p:sp>
        <p:nvSpPr>
          <p:cNvPr id="28" name="Text Placeholder 25">
            <a:extLst>
              <a:ext uri="{FF2B5EF4-FFF2-40B4-BE49-F238E27FC236}">
                <a16:creationId xmlns:a16="http://schemas.microsoft.com/office/drawing/2014/main" id="{9191F10D-E6F1-D7BC-1285-3680168AC3C9}"/>
              </a:ext>
            </a:extLst>
          </p:cNvPr>
          <p:cNvSpPr>
            <a:spLocks noGrp="1"/>
          </p:cNvSpPr>
          <p:nvPr>
            <p:ph type="body" sz="quarter" idx="19" hasCustomPrompt="1"/>
          </p:nvPr>
        </p:nvSpPr>
        <p:spPr>
          <a:xfrm>
            <a:off x="692537" y="1791164"/>
            <a:ext cx="615950" cy="615950"/>
          </a:xfrm>
          <a:noFill/>
        </p:spPr>
        <p:txBody>
          <a:bodyPr anchor="t">
            <a:noAutofit/>
          </a:bodyPr>
          <a:lstStyle>
            <a:lvl1pPr marL="11113" indent="0" algn="ctr">
              <a:buNone/>
              <a:defRPr sz="3800" b="1" spc="-300" baseline="0"/>
            </a:lvl1pPr>
          </a:lstStyle>
          <a:p>
            <a:pPr lvl="0"/>
            <a:r>
              <a:rPr lang="en-US"/>
              <a:t>01</a:t>
            </a:r>
          </a:p>
        </p:txBody>
      </p:sp>
      <p:sp>
        <p:nvSpPr>
          <p:cNvPr id="30" name="Text Placeholder 29">
            <a:extLst>
              <a:ext uri="{FF2B5EF4-FFF2-40B4-BE49-F238E27FC236}">
                <a16:creationId xmlns:a16="http://schemas.microsoft.com/office/drawing/2014/main" id="{2E1CFA23-7D31-CB52-C81C-B274A0C86C35}"/>
              </a:ext>
            </a:extLst>
          </p:cNvPr>
          <p:cNvSpPr>
            <a:spLocks noGrp="1"/>
          </p:cNvSpPr>
          <p:nvPr>
            <p:ph type="body" sz="quarter" idx="25"/>
          </p:nvPr>
        </p:nvSpPr>
        <p:spPr>
          <a:xfrm>
            <a:off x="777876" y="2617426"/>
            <a:ext cx="481964" cy="36576"/>
          </a:xfrm>
          <a:solidFill>
            <a:schemeClr val="accent1"/>
          </a:solidFill>
        </p:spPr>
        <p:txBody>
          <a:bodyPr>
            <a:normAutofit/>
          </a:bodyPr>
          <a:lstStyle>
            <a:lvl1pPr marL="11113" indent="0">
              <a:buNone/>
              <a:defRPr sz="200">
                <a:solidFill>
                  <a:schemeClr val="accent1"/>
                </a:solidFill>
              </a:defRPr>
            </a:lvl1pPr>
          </a:lstStyle>
          <a:p>
            <a:pPr lvl="0"/>
            <a:endParaRPr lang="en-US"/>
          </a:p>
        </p:txBody>
      </p:sp>
      <p:sp>
        <p:nvSpPr>
          <p:cNvPr id="4" name="Slide Number Placeholder 3">
            <a:extLst>
              <a:ext uri="{FF2B5EF4-FFF2-40B4-BE49-F238E27FC236}">
                <a16:creationId xmlns:a16="http://schemas.microsoft.com/office/drawing/2014/main" id="{EECEA3A5-DEEB-1908-E79E-0626F3440DF0}"/>
              </a:ext>
            </a:extLst>
          </p:cNvPr>
          <p:cNvSpPr>
            <a:spLocks noGrp="1"/>
          </p:cNvSpPr>
          <p:nvPr>
            <p:ph type="sldNum" sz="quarter" idx="28"/>
          </p:nvPr>
        </p:nvSpPr>
        <p:spPr/>
        <p:txBody>
          <a:bodyPr/>
          <a:lstStyle/>
          <a:p>
            <a:fld id="{B03A8012-9C8A-A340-B848-62C2ABD4DCA7}" type="slidenum">
              <a:rPr lang="en-US" smtClean="0"/>
              <a:pPr/>
              <a:t>‹#›</a:t>
            </a:fld>
            <a:endParaRPr lang="en-US" dirty="0"/>
          </a:p>
        </p:txBody>
      </p:sp>
      <p:pic>
        <p:nvPicPr>
          <p:cNvPr id="5" name="Graphic 4">
            <a:extLst>
              <a:ext uri="{FF2B5EF4-FFF2-40B4-BE49-F238E27FC236}">
                <a16:creationId xmlns:a16="http://schemas.microsoft.com/office/drawing/2014/main" id="{7E918AA0-6D11-C0AF-488B-DE2853483AD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587480" y="3123406"/>
            <a:ext cx="611187" cy="611187"/>
          </a:xfrm>
          <a:prstGeom prst="rect">
            <a:avLst/>
          </a:prstGeom>
        </p:spPr>
      </p:pic>
      <p:sp>
        <p:nvSpPr>
          <p:cNvPr id="10" name="TextBox 9">
            <a:extLst>
              <a:ext uri="{FF2B5EF4-FFF2-40B4-BE49-F238E27FC236}">
                <a16:creationId xmlns:a16="http://schemas.microsoft.com/office/drawing/2014/main" id="{F42F65E2-9E6A-5651-91DB-DA7C8B32DC1E}"/>
              </a:ext>
            </a:extLst>
          </p:cNvPr>
          <p:cNvSpPr txBox="1"/>
          <p:nvPr userDrawn="1"/>
        </p:nvSpPr>
        <p:spPr>
          <a:xfrm>
            <a:off x="451925" y="6483593"/>
            <a:ext cx="2621619" cy="234951"/>
          </a:xfrm>
          <a:prstGeom prst="rect">
            <a:avLst/>
          </a:prstGeom>
          <a:noFill/>
        </p:spPr>
        <p:txBody>
          <a:bodyPr wrap="none" lIns="45720" tIns="45720" rIns="45720" bIns="45720" rtlCol="0">
            <a:noAutofit/>
          </a:bodyPr>
          <a:lstStyle/>
          <a:p>
            <a:pPr algn="l">
              <a:spcAft>
                <a:spcPts val="1200"/>
              </a:spcAft>
            </a:pPr>
            <a:r>
              <a:rPr lang="en-US" sz="700" kern="1200" dirty="0">
                <a:solidFill>
                  <a:srgbClr val="AEAEAE"/>
                </a:solidFill>
                <a:latin typeface="+mn-lt"/>
                <a:ea typeface="+mn-ea"/>
                <a:cs typeface="+mn-cs"/>
              </a:rPr>
              <a:t>Property of Rimini Street ©2023 |  Proprietary and confidential</a:t>
            </a:r>
          </a:p>
        </p:txBody>
      </p:sp>
    </p:spTree>
    <p:extLst>
      <p:ext uri="{BB962C8B-B14F-4D97-AF65-F5344CB8AC3E}">
        <p14:creationId xmlns:p14="http://schemas.microsoft.com/office/powerpoint/2010/main" val="299786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023 H1 only">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8FBB3FC-444F-C40D-B605-E84282405885}"/>
              </a:ext>
            </a:extLst>
          </p:cNvPr>
          <p:cNvSpPr>
            <a:spLocks noGrp="1"/>
          </p:cNvSpPr>
          <p:nvPr>
            <p:ph type="title" hasCustomPrompt="1"/>
          </p:nvPr>
        </p:nvSpPr>
        <p:spPr/>
        <p:txBody>
          <a:bodyPr/>
          <a:lstStyle>
            <a:lvl1pPr>
              <a:defRPr sz="3000"/>
            </a:lvl1pPr>
          </a:lstStyle>
          <a:p>
            <a:r>
              <a:rPr lang="en-US"/>
              <a:t>Uses Layout “2023 H1 Only”</a:t>
            </a:r>
          </a:p>
        </p:txBody>
      </p:sp>
      <p:pic>
        <p:nvPicPr>
          <p:cNvPr id="2" name="Picture 1">
            <a:extLst>
              <a:ext uri="{FF2B5EF4-FFF2-40B4-BE49-F238E27FC236}">
                <a16:creationId xmlns:a16="http://schemas.microsoft.com/office/drawing/2014/main" id="{1859E4E6-DCC4-2048-E361-3D28A32A6F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39" y="0"/>
            <a:ext cx="402632" cy="402632"/>
          </a:xfrm>
          <a:prstGeom prst="rect">
            <a:avLst/>
          </a:prstGeom>
        </p:spPr>
      </p:pic>
      <p:sp>
        <p:nvSpPr>
          <p:cNvPr id="4" name="Slide Number Placeholder 3">
            <a:extLst>
              <a:ext uri="{FF2B5EF4-FFF2-40B4-BE49-F238E27FC236}">
                <a16:creationId xmlns:a16="http://schemas.microsoft.com/office/drawing/2014/main" id="{244CF806-0E36-9675-161F-1717BAC59620}"/>
              </a:ext>
            </a:extLst>
          </p:cNvPr>
          <p:cNvSpPr>
            <a:spLocks noGrp="1"/>
          </p:cNvSpPr>
          <p:nvPr>
            <p:ph type="sldNum" sz="quarter" idx="10"/>
          </p:nvPr>
        </p:nvSpPr>
        <p:spPr/>
        <p:txBody>
          <a:bodyPr/>
          <a:lstStyle/>
          <a:p>
            <a:fld id="{B03A8012-9C8A-A340-B848-62C2ABD4DCA7}" type="slidenum">
              <a:rPr lang="en-US" smtClean="0"/>
              <a:pPr/>
              <a:t>‹#›</a:t>
            </a:fld>
            <a:endParaRPr lang="en-US"/>
          </a:p>
        </p:txBody>
      </p:sp>
    </p:spTree>
    <p:extLst>
      <p:ext uri="{BB962C8B-B14F-4D97-AF65-F5344CB8AC3E}">
        <p14:creationId xmlns:p14="http://schemas.microsoft.com/office/powerpoint/2010/main" val="2468400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023 text + photo sidebar yel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CBDAB1D-E0C7-66B0-6278-46915023CB82}"/>
              </a:ext>
            </a:extLst>
          </p:cNvPr>
          <p:cNvSpPr/>
          <p:nvPr userDrawn="1"/>
        </p:nvSpPr>
        <p:spPr>
          <a:xfrm>
            <a:off x="8191501" y="0"/>
            <a:ext cx="4000500" cy="5561970"/>
          </a:xfrm>
          <a:prstGeom prst="rect">
            <a:avLst/>
          </a:prstGeom>
          <a:solidFill>
            <a:srgbClr val="FBE232"/>
          </a:solidFill>
          <a:ln>
            <a:no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dirty="0"/>
          </a:p>
        </p:txBody>
      </p:sp>
      <p:sp>
        <p:nvSpPr>
          <p:cNvPr id="7" name="Picture Placeholder 6">
            <a:extLst>
              <a:ext uri="{FF2B5EF4-FFF2-40B4-BE49-F238E27FC236}">
                <a16:creationId xmlns:a16="http://schemas.microsoft.com/office/drawing/2014/main" id="{5F504D87-92EA-5BC4-93DC-6C3716438935}"/>
              </a:ext>
            </a:extLst>
          </p:cNvPr>
          <p:cNvSpPr>
            <a:spLocks noGrp="1"/>
          </p:cNvSpPr>
          <p:nvPr>
            <p:ph type="pic" sz="quarter" idx="12" hasCustomPrompt="1"/>
          </p:nvPr>
        </p:nvSpPr>
        <p:spPr>
          <a:xfrm>
            <a:off x="8191500" y="3067050"/>
            <a:ext cx="4000500" cy="3790950"/>
          </a:xfrm>
          <a:solidFill>
            <a:schemeClr val="bg1">
              <a:lumMod val="75000"/>
            </a:schemeClr>
          </a:solidFill>
        </p:spPr>
        <p:txBody>
          <a:bodyPr anchor="ctr"/>
          <a:lstStyle>
            <a:lvl1pPr marL="11113" indent="0" algn="ctr">
              <a:buNone/>
              <a:defRPr/>
            </a:lvl1pPr>
          </a:lstStyle>
          <a:p>
            <a:r>
              <a:rPr lang="en-US" dirty="0"/>
              <a:t>Click to insert photo</a:t>
            </a:r>
          </a:p>
        </p:txBody>
      </p:sp>
      <p:sp>
        <p:nvSpPr>
          <p:cNvPr id="2" name="Title 1">
            <a:extLst>
              <a:ext uri="{FF2B5EF4-FFF2-40B4-BE49-F238E27FC236}">
                <a16:creationId xmlns:a16="http://schemas.microsoft.com/office/drawing/2014/main" id="{806FDFB5-FBED-3439-76D2-0549619A7F2A}"/>
              </a:ext>
            </a:extLst>
          </p:cNvPr>
          <p:cNvSpPr>
            <a:spLocks noGrp="1"/>
          </p:cNvSpPr>
          <p:nvPr>
            <p:ph type="title" hasCustomPrompt="1"/>
          </p:nvPr>
        </p:nvSpPr>
        <p:spPr>
          <a:xfrm>
            <a:off x="777240" y="576072"/>
            <a:ext cx="6918960" cy="408070"/>
          </a:xfrm>
        </p:spPr>
        <p:txBody>
          <a:bodyPr/>
          <a:lstStyle/>
          <a:p>
            <a:r>
              <a:rPr lang="en-US"/>
              <a:t>Click to Edit H1</a:t>
            </a:r>
          </a:p>
        </p:txBody>
      </p:sp>
      <p:sp>
        <p:nvSpPr>
          <p:cNvPr id="8" name="Text Placeholder 9">
            <a:extLst>
              <a:ext uri="{FF2B5EF4-FFF2-40B4-BE49-F238E27FC236}">
                <a16:creationId xmlns:a16="http://schemas.microsoft.com/office/drawing/2014/main" id="{CA846172-2BD6-9D3A-F0C8-D7029340085F}"/>
              </a:ext>
            </a:extLst>
          </p:cNvPr>
          <p:cNvSpPr>
            <a:spLocks noGrp="1"/>
          </p:cNvSpPr>
          <p:nvPr>
            <p:ph type="body" sz="quarter" idx="13" hasCustomPrompt="1"/>
          </p:nvPr>
        </p:nvSpPr>
        <p:spPr>
          <a:xfrm>
            <a:off x="777240" y="1005840"/>
            <a:ext cx="6918960" cy="441960"/>
          </a:xfrm>
          <a:prstGeom prst="rect">
            <a:avLst/>
          </a:prstGeom>
        </p:spPr>
        <p:txBody>
          <a:bodyPr>
            <a:noAutofit/>
          </a:bodyPr>
          <a:lstStyle>
            <a:lvl1pPr marL="0" indent="0">
              <a:spcBef>
                <a:spcPts val="0"/>
              </a:spcBef>
              <a:spcAft>
                <a:spcPts val="1200"/>
              </a:spcAft>
              <a:buNone/>
              <a:defRPr sz="1800">
                <a:solidFill>
                  <a:schemeClr val="accent3"/>
                </a:solidFill>
              </a:defRPr>
            </a:lvl1pPr>
          </a:lstStyle>
          <a:p>
            <a:pPr lvl="0"/>
            <a:r>
              <a:rPr lang="en-US"/>
              <a:t>Uses layout “2023 text + photo sidebar”</a:t>
            </a:r>
          </a:p>
        </p:txBody>
      </p:sp>
      <p:sp>
        <p:nvSpPr>
          <p:cNvPr id="9" name="Content Placeholder 11">
            <a:extLst>
              <a:ext uri="{FF2B5EF4-FFF2-40B4-BE49-F238E27FC236}">
                <a16:creationId xmlns:a16="http://schemas.microsoft.com/office/drawing/2014/main" id="{216ACEFF-54B0-E1DC-0EF7-7D58DBA75C94}"/>
              </a:ext>
            </a:extLst>
          </p:cNvPr>
          <p:cNvSpPr>
            <a:spLocks noGrp="1"/>
          </p:cNvSpPr>
          <p:nvPr>
            <p:ph sz="quarter" idx="14" hasCustomPrompt="1"/>
          </p:nvPr>
        </p:nvSpPr>
        <p:spPr>
          <a:xfrm>
            <a:off x="777240" y="1447800"/>
            <a:ext cx="6918960" cy="4724400"/>
          </a:xfrm>
          <a:prstGeom prst="rect">
            <a:avLst/>
          </a:prstGeom>
        </p:spPr>
        <p:txBody>
          <a:bodyPr>
            <a:noAutofit/>
          </a:bodyPr>
          <a:lstStyle>
            <a:lvl1pPr>
              <a:spcAft>
                <a:spcPts val="1200"/>
              </a:spcAft>
              <a:defRPr/>
            </a:lvl1pPr>
            <a:lvl2pPr>
              <a:spcAft>
                <a:spcPts val="1200"/>
              </a:spcAft>
              <a:defRPr/>
            </a:lvl2pPr>
            <a:lvl3pPr>
              <a:spcAft>
                <a:spcPts val="1200"/>
              </a:spcAft>
              <a:defRPr baseline="0"/>
            </a:lvl3pPr>
            <a:lvl4pPr>
              <a:spcAft>
                <a:spcPts val="1200"/>
              </a:spcAft>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2">
            <a:extLst>
              <a:ext uri="{FF2B5EF4-FFF2-40B4-BE49-F238E27FC236}">
                <a16:creationId xmlns:a16="http://schemas.microsoft.com/office/drawing/2014/main" id="{95F95C96-7D7A-EBB0-0AED-47A5BEFFB083}"/>
              </a:ext>
            </a:extLst>
          </p:cNvPr>
          <p:cNvSpPr>
            <a:spLocks noGrp="1"/>
          </p:cNvSpPr>
          <p:nvPr>
            <p:ph type="body" sz="quarter" idx="24" hasCustomPrompt="1"/>
          </p:nvPr>
        </p:nvSpPr>
        <p:spPr>
          <a:xfrm>
            <a:off x="8562975" y="731520"/>
            <a:ext cx="2867025" cy="2084832"/>
          </a:xfrm>
        </p:spPr>
        <p:txBody>
          <a:bodyPr anchor="b">
            <a:noAutofit/>
          </a:bodyPr>
          <a:lstStyle>
            <a:lvl1pPr marL="11113" indent="0">
              <a:lnSpc>
                <a:spcPct val="110000"/>
              </a:lnSpc>
              <a:buNone/>
              <a:defRPr b="1" spc="-30" baseline="0">
                <a:solidFill>
                  <a:schemeClr val="tx1"/>
                </a:solidFill>
              </a:defRPr>
            </a:lvl1pPr>
          </a:lstStyle>
          <a:p>
            <a:pPr lvl="0"/>
            <a:r>
              <a:rPr lang="en-US"/>
              <a:t>Lorem ipsum dolor sit</a:t>
            </a:r>
          </a:p>
        </p:txBody>
      </p:sp>
      <p:pic>
        <p:nvPicPr>
          <p:cNvPr id="3" name="Picture 2">
            <a:extLst>
              <a:ext uri="{FF2B5EF4-FFF2-40B4-BE49-F238E27FC236}">
                <a16:creationId xmlns:a16="http://schemas.microsoft.com/office/drawing/2014/main" id="{BE5E00DE-AC44-5CD7-0B15-376AA35D1D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39" y="0"/>
            <a:ext cx="402632" cy="402632"/>
          </a:xfrm>
          <a:prstGeom prst="rect">
            <a:avLst/>
          </a:prstGeom>
        </p:spPr>
      </p:pic>
      <p:sp>
        <p:nvSpPr>
          <p:cNvPr id="10" name="Slide Number Placeholder 9">
            <a:extLst>
              <a:ext uri="{FF2B5EF4-FFF2-40B4-BE49-F238E27FC236}">
                <a16:creationId xmlns:a16="http://schemas.microsoft.com/office/drawing/2014/main" id="{825BA94D-63BF-7E1C-B186-9E58C8AAD860}"/>
              </a:ext>
            </a:extLst>
          </p:cNvPr>
          <p:cNvSpPr>
            <a:spLocks noGrp="1"/>
          </p:cNvSpPr>
          <p:nvPr>
            <p:ph type="sldNum" sz="quarter" idx="27"/>
          </p:nvPr>
        </p:nvSpPr>
        <p:spPr/>
        <p:txBody>
          <a:bodyPr/>
          <a:lstStyle/>
          <a:p>
            <a:fld id="{B03A8012-9C8A-A340-B848-62C2ABD4DCA7}" type="slidenum">
              <a:rPr lang="en-US" smtClean="0"/>
              <a:pPr/>
              <a:t>‹#›</a:t>
            </a:fld>
            <a:endParaRPr lang="en-US" dirty="0"/>
          </a:p>
        </p:txBody>
      </p:sp>
    </p:spTree>
    <p:extLst>
      <p:ext uri="{BB962C8B-B14F-4D97-AF65-F5344CB8AC3E}">
        <p14:creationId xmlns:p14="http://schemas.microsoft.com/office/powerpoint/2010/main" val="277773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023 bold quote, no photo, yellow">
    <p:bg>
      <p:bgPr>
        <a:solidFill>
          <a:srgbClr val="FBE2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2B7392-57B5-F564-EA6E-B0F6D12932C6}"/>
              </a:ext>
            </a:extLst>
          </p:cNvPr>
          <p:cNvSpPr/>
          <p:nvPr userDrawn="1"/>
        </p:nvSpPr>
        <p:spPr>
          <a:xfrm>
            <a:off x="9563100" y="0"/>
            <a:ext cx="2628900" cy="6858000"/>
          </a:xfrm>
          <a:prstGeom prst="rect">
            <a:avLst/>
          </a:prstGeom>
          <a:solidFill>
            <a:schemeClr val="accent1">
              <a:alpha val="62428"/>
            </a:schemeClr>
          </a:solidFill>
          <a:ln>
            <a:no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dirty="0"/>
          </a:p>
        </p:txBody>
      </p:sp>
      <p:sp>
        <p:nvSpPr>
          <p:cNvPr id="7" name="Rectangle 6">
            <a:extLst>
              <a:ext uri="{FF2B5EF4-FFF2-40B4-BE49-F238E27FC236}">
                <a16:creationId xmlns:a16="http://schemas.microsoft.com/office/drawing/2014/main" id="{3B04A220-909F-12BA-1C9C-85A300B61396}"/>
              </a:ext>
            </a:extLst>
          </p:cNvPr>
          <p:cNvSpPr>
            <a:spLocks noChangeAspect="1"/>
          </p:cNvSpPr>
          <p:nvPr userDrawn="1"/>
        </p:nvSpPr>
        <p:spPr>
          <a:xfrm>
            <a:off x="5894832" y="1855541"/>
            <a:ext cx="402336" cy="5456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dirty="0"/>
          </a:p>
        </p:txBody>
      </p:sp>
      <p:pic>
        <p:nvPicPr>
          <p:cNvPr id="8" name="Graphic 7">
            <a:extLst>
              <a:ext uri="{FF2B5EF4-FFF2-40B4-BE49-F238E27FC236}">
                <a16:creationId xmlns:a16="http://schemas.microsoft.com/office/drawing/2014/main" id="{7CB9BA64-D7FF-1C93-B904-5232EDFA47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94832" y="1435885"/>
            <a:ext cx="402336" cy="295046"/>
          </a:xfrm>
          <a:prstGeom prst="rect">
            <a:avLst/>
          </a:prstGeom>
        </p:spPr>
      </p:pic>
      <p:sp>
        <p:nvSpPr>
          <p:cNvPr id="14" name="Text Placeholder 13">
            <a:extLst>
              <a:ext uri="{FF2B5EF4-FFF2-40B4-BE49-F238E27FC236}">
                <a16:creationId xmlns:a16="http://schemas.microsoft.com/office/drawing/2014/main" id="{27DE7BF6-0FE5-1F01-A1C0-D7888FACA9A9}"/>
              </a:ext>
            </a:extLst>
          </p:cNvPr>
          <p:cNvSpPr>
            <a:spLocks noGrp="1"/>
          </p:cNvSpPr>
          <p:nvPr>
            <p:ph type="body" sz="quarter" idx="17" hasCustomPrompt="1"/>
          </p:nvPr>
        </p:nvSpPr>
        <p:spPr>
          <a:xfrm>
            <a:off x="2628900" y="4232276"/>
            <a:ext cx="6934200" cy="271712"/>
          </a:xfrm>
        </p:spPr>
        <p:txBody>
          <a:bodyPr>
            <a:noAutofit/>
          </a:bodyPr>
          <a:lstStyle>
            <a:lvl1pPr marL="11113" indent="0" algn="ctr">
              <a:lnSpc>
                <a:spcPct val="100000"/>
              </a:lnSpc>
              <a:spcAft>
                <a:spcPts val="0"/>
              </a:spcAft>
              <a:buNone/>
              <a:defRPr/>
            </a:lvl1pPr>
          </a:lstStyle>
          <a:p>
            <a:pPr algn="ctr">
              <a:lnSpc>
                <a:spcPct val="110000"/>
              </a:lnSpc>
            </a:pPr>
            <a:r>
              <a:rPr lang="en-US" sz="1600" b="1"/>
              <a:t>– Name</a:t>
            </a:r>
          </a:p>
        </p:txBody>
      </p:sp>
      <p:sp>
        <p:nvSpPr>
          <p:cNvPr id="18" name="Text Placeholder 17">
            <a:extLst>
              <a:ext uri="{FF2B5EF4-FFF2-40B4-BE49-F238E27FC236}">
                <a16:creationId xmlns:a16="http://schemas.microsoft.com/office/drawing/2014/main" id="{D560E56C-A0A9-880A-E4CA-E1884DAF07C5}"/>
              </a:ext>
            </a:extLst>
          </p:cNvPr>
          <p:cNvSpPr>
            <a:spLocks noGrp="1"/>
          </p:cNvSpPr>
          <p:nvPr>
            <p:ph type="body" sz="quarter" idx="18" hasCustomPrompt="1"/>
          </p:nvPr>
        </p:nvSpPr>
        <p:spPr>
          <a:xfrm>
            <a:off x="2628900" y="2183739"/>
            <a:ext cx="6934200" cy="1716087"/>
          </a:xfrm>
        </p:spPr>
        <p:txBody>
          <a:bodyPr>
            <a:noAutofit/>
          </a:bodyPr>
          <a:lstStyle>
            <a:lvl1pPr marL="0" indent="0" algn="ctr">
              <a:lnSpc>
                <a:spcPct val="88000"/>
              </a:lnSpc>
              <a:spcAft>
                <a:spcPts val="0"/>
              </a:spcAft>
              <a:buNone/>
              <a:defRPr sz="3200" b="1" spc="-60" baseline="0"/>
            </a:lvl1pPr>
          </a:lstStyle>
          <a:p>
            <a:pPr lvl="0"/>
            <a:r>
              <a:rPr lang="en-US"/>
              <a:t>“This quote slide uses layout</a:t>
            </a:r>
            <a:br>
              <a:rPr lang="en-US"/>
            </a:br>
            <a:r>
              <a:rPr lang="en-US"/>
              <a:t>‘2023 bold quote, no photo, yellow’</a:t>
            </a:r>
            <a:br>
              <a:rPr lang="en-US"/>
            </a:br>
            <a:r>
              <a:rPr lang="en-US"/>
              <a:t>in the layout menu”</a:t>
            </a:r>
          </a:p>
        </p:txBody>
      </p:sp>
      <p:sp>
        <p:nvSpPr>
          <p:cNvPr id="22" name="Text Placeholder 21">
            <a:extLst>
              <a:ext uri="{FF2B5EF4-FFF2-40B4-BE49-F238E27FC236}">
                <a16:creationId xmlns:a16="http://schemas.microsoft.com/office/drawing/2014/main" id="{C57C1ACB-DBF1-626E-AB23-F0D969A16629}"/>
              </a:ext>
            </a:extLst>
          </p:cNvPr>
          <p:cNvSpPr>
            <a:spLocks noGrp="1"/>
          </p:cNvSpPr>
          <p:nvPr>
            <p:ph type="body" sz="quarter" idx="19" hasCustomPrompt="1"/>
          </p:nvPr>
        </p:nvSpPr>
        <p:spPr>
          <a:xfrm>
            <a:off x="2628900" y="4503738"/>
            <a:ext cx="6934200" cy="271712"/>
          </a:xfrm>
        </p:spPr>
        <p:txBody>
          <a:bodyPr>
            <a:noAutofit/>
          </a:bodyPr>
          <a:lstStyle>
            <a:lvl1pPr marL="0" indent="0" algn="ctr">
              <a:spcAft>
                <a:spcPts val="0"/>
              </a:spcAft>
              <a:buNone/>
              <a:defRPr sz="1200"/>
            </a:lvl1pPr>
          </a:lstStyle>
          <a:p>
            <a:pPr lvl="0"/>
            <a:r>
              <a:rPr lang="en-US"/>
              <a:t>Title</a:t>
            </a:r>
            <a:br>
              <a:rPr lang="en-US"/>
            </a:br>
            <a:r>
              <a:rPr lang="en-US"/>
              <a:t>Company, Etc.</a:t>
            </a:r>
          </a:p>
        </p:txBody>
      </p:sp>
      <p:sp>
        <p:nvSpPr>
          <p:cNvPr id="24" name="Picture Placeholder 23">
            <a:extLst>
              <a:ext uri="{FF2B5EF4-FFF2-40B4-BE49-F238E27FC236}">
                <a16:creationId xmlns:a16="http://schemas.microsoft.com/office/drawing/2014/main" id="{3685D837-8A9C-85FA-C0CF-EAF9D54112F9}"/>
              </a:ext>
            </a:extLst>
          </p:cNvPr>
          <p:cNvSpPr>
            <a:spLocks noGrp="1"/>
          </p:cNvSpPr>
          <p:nvPr>
            <p:ph type="pic" sz="quarter" idx="20" hasCustomPrompt="1"/>
          </p:nvPr>
        </p:nvSpPr>
        <p:spPr>
          <a:xfrm>
            <a:off x="5410200" y="4972050"/>
            <a:ext cx="1371600" cy="930275"/>
          </a:xfrm>
        </p:spPr>
        <p:txBody>
          <a:bodyPr lIns="91440" tIns="91440" rIns="91440" bIns="91440" anchor="ctr">
            <a:normAutofit/>
          </a:bodyPr>
          <a:lstStyle>
            <a:lvl1pPr marL="11113" indent="0" algn="ctr">
              <a:buNone/>
              <a:defRPr sz="800"/>
            </a:lvl1pPr>
          </a:lstStyle>
          <a:p>
            <a:r>
              <a:rPr lang="en-US" dirty="0"/>
              <a:t>Optional Logo with transparent background can go here. Best to use all black version.</a:t>
            </a:r>
          </a:p>
        </p:txBody>
      </p:sp>
      <p:pic>
        <p:nvPicPr>
          <p:cNvPr id="5" name="Picture 4">
            <a:extLst>
              <a:ext uri="{FF2B5EF4-FFF2-40B4-BE49-F238E27FC236}">
                <a16:creationId xmlns:a16="http://schemas.microsoft.com/office/drawing/2014/main" id="{DF7C45C4-735A-B237-CC89-BC3302B53546}"/>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94439" y="0"/>
            <a:ext cx="403123" cy="403123"/>
          </a:xfrm>
          <a:prstGeom prst="rect">
            <a:avLst/>
          </a:prstGeom>
        </p:spPr>
      </p:pic>
      <p:sp>
        <p:nvSpPr>
          <p:cNvPr id="6" name="Slide Number Placeholder 5">
            <a:extLst>
              <a:ext uri="{FF2B5EF4-FFF2-40B4-BE49-F238E27FC236}">
                <a16:creationId xmlns:a16="http://schemas.microsoft.com/office/drawing/2014/main" id="{F42B9EA0-2AC0-D2EE-621F-E4214B46CF1A}"/>
              </a:ext>
            </a:extLst>
          </p:cNvPr>
          <p:cNvSpPr>
            <a:spLocks noGrp="1"/>
          </p:cNvSpPr>
          <p:nvPr>
            <p:ph type="sldNum" sz="quarter" idx="23"/>
          </p:nvPr>
        </p:nvSpPr>
        <p:spPr/>
        <p:txBody>
          <a:bodyPr/>
          <a:lstStyle/>
          <a:p>
            <a:fld id="{B03A8012-9C8A-A340-B848-62C2ABD4DCA7}" type="slidenum">
              <a:rPr lang="en-US" smtClean="0"/>
              <a:pPr/>
              <a:t>‹#›</a:t>
            </a:fld>
            <a:endParaRPr lang="en-US" dirty="0"/>
          </a:p>
        </p:txBody>
      </p:sp>
    </p:spTree>
    <p:extLst>
      <p:ext uri="{BB962C8B-B14F-4D97-AF65-F5344CB8AC3E}">
        <p14:creationId xmlns:p14="http://schemas.microsoft.com/office/powerpoint/2010/main" val="58009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44">
          <p15:clr>
            <a:srgbClr val="FBAE40"/>
          </p15:clr>
        </p15:guide>
        <p15:guide id="4" pos="3936">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023 single quote, no photo, yellow">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B991D68-460D-48DA-6CE1-42D3F80EC43F}"/>
              </a:ext>
            </a:extLst>
          </p:cNvPr>
          <p:cNvSpPr/>
          <p:nvPr userDrawn="1"/>
        </p:nvSpPr>
        <p:spPr>
          <a:xfrm>
            <a:off x="9550974" y="0"/>
            <a:ext cx="2641026"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dirty="0"/>
          </a:p>
        </p:txBody>
      </p:sp>
      <p:sp>
        <p:nvSpPr>
          <p:cNvPr id="4" name="Rectangle 3">
            <a:extLst>
              <a:ext uri="{FF2B5EF4-FFF2-40B4-BE49-F238E27FC236}">
                <a16:creationId xmlns:a16="http://schemas.microsoft.com/office/drawing/2014/main" id="{D897E447-2D99-B6B2-ADFC-D2C079E37F75}"/>
              </a:ext>
            </a:extLst>
          </p:cNvPr>
          <p:cNvSpPr/>
          <p:nvPr userDrawn="1"/>
        </p:nvSpPr>
        <p:spPr>
          <a:xfrm>
            <a:off x="0" y="-1"/>
            <a:ext cx="12192000" cy="1889833"/>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dirty="0"/>
          </a:p>
        </p:txBody>
      </p:sp>
      <p:sp>
        <p:nvSpPr>
          <p:cNvPr id="10" name="Picture Placeholder 45">
            <a:extLst>
              <a:ext uri="{FF2B5EF4-FFF2-40B4-BE49-F238E27FC236}">
                <a16:creationId xmlns:a16="http://schemas.microsoft.com/office/drawing/2014/main" id="{27A53826-4FED-AA4F-0158-4D549F4515D7}"/>
              </a:ext>
            </a:extLst>
          </p:cNvPr>
          <p:cNvSpPr>
            <a:spLocks noGrp="1"/>
          </p:cNvSpPr>
          <p:nvPr>
            <p:ph type="pic" sz="quarter" idx="29" hasCustomPrompt="1"/>
          </p:nvPr>
        </p:nvSpPr>
        <p:spPr>
          <a:xfrm>
            <a:off x="5886450" y="1376184"/>
            <a:ext cx="444500" cy="334137"/>
          </a:xfrm>
          <a:blipFill dpi="0" rotWithShape="1">
            <a:blip r:embed="rId2">
              <a:extLst>
                <a:ext uri="{96DAC541-7B7A-43D3-8B79-37D633B846F1}">
                  <asvg:svgBlip xmlns:asvg="http://schemas.microsoft.com/office/drawing/2016/SVG/main" r:embed="rId3"/>
                </a:ext>
              </a:extLst>
            </a:blip>
            <a:srcRect/>
            <a:stretch>
              <a:fillRect/>
            </a:stretch>
          </a:blipFill>
        </p:spPr>
        <p:txBody>
          <a:bodyPr>
            <a:normAutofit/>
          </a:bodyPr>
          <a:lstStyle>
            <a:lvl1pPr marL="11113" indent="0">
              <a:buNone/>
              <a:defRPr sz="800"/>
            </a:lvl1pPr>
          </a:lstStyle>
          <a:p>
            <a:r>
              <a:rPr lang="en-US" dirty="0"/>
              <a:t> </a:t>
            </a:r>
          </a:p>
        </p:txBody>
      </p:sp>
      <p:sp>
        <p:nvSpPr>
          <p:cNvPr id="14" name="Text Placeholder 11">
            <a:extLst>
              <a:ext uri="{FF2B5EF4-FFF2-40B4-BE49-F238E27FC236}">
                <a16:creationId xmlns:a16="http://schemas.microsoft.com/office/drawing/2014/main" id="{ED76E9DF-653F-105A-1527-66737D41B665}"/>
              </a:ext>
            </a:extLst>
          </p:cNvPr>
          <p:cNvSpPr>
            <a:spLocks noGrp="1"/>
          </p:cNvSpPr>
          <p:nvPr>
            <p:ph type="body" sz="quarter" idx="30" hasCustomPrompt="1"/>
          </p:nvPr>
        </p:nvSpPr>
        <p:spPr>
          <a:xfrm>
            <a:off x="5867400" y="1823157"/>
            <a:ext cx="482600" cy="66675"/>
          </a:xfrm>
          <a:solidFill>
            <a:schemeClr val="accent3"/>
          </a:solidFill>
        </p:spPr>
        <p:txBody>
          <a:bodyPr>
            <a:noAutofit/>
          </a:bodyPr>
          <a:lstStyle>
            <a:lvl1pPr marL="11113" indent="0">
              <a:buNone/>
              <a:defRPr sz="600"/>
            </a:lvl1pPr>
          </a:lstStyle>
          <a:p>
            <a:pPr lvl="0"/>
            <a:r>
              <a:rPr lang="en-US"/>
              <a:t> </a:t>
            </a:r>
          </a:p>
        </p:txBody>
      </p:sp>
      <p:sp>
        <p:nvSpPr>
          <p:cNvPr id="17" name="Text Placeholder 16">
            <a:extLst>
              <a:ext uri="{FF2B5EF4-FFF2-40B4-BE49-F238E27FC236}">
                <a16:creationId xmlns:a16="http://schemas.microsoft.com/office/drawing/2014/main" id="{94029754-3784-3971-6240-FDC8135C06A0}"/>
              </a:ext>
            </a:extLst>
          </p:cNvPr>
          <p:cNvSpPr>
            <a:spLocks noGrp="1"/>
          </p:cNvSpPr>
          <p:nvPr>
            <p:ph type="body" sz="quarter" idx="32" hasCustomPrompt="1"/>
          </p:nvPr>
        </p:nvSpPr>
        <p:spPr>
          <a:xfrm>
            <a:off x="4495800" y="4957763"/>
            <a:ext cx="3200400" cy="317040"/>
          </a:xfrm>
        </p:spPr>
        <p:txBody>
          <a:bodyPr>
            <a:noAutofit/>
          </a:bodyPr>
          <a:lstStyle>
            <a:lvl1pPr marL="11113" indent="0" algn="ctr">
              <a:spcAft>
                <a:spcPts val="0"/>
              </a:spcAft>
              <a:buNone/>
              <a:defRPr b="1">
                <a:solidFill>
                  <a:schemeClr val="tx1"/>
                </a:solidFill>
              </a:defRPr>
            </a:lvl1pPr>
          </a:lstStyle>
          <a:p>
            <a:pPr lvl="0"/>
            <a:r>
              <a:rPr lang="en-US"/>
              <a:t>Name</a:t>
            </a:r>
          </a:p>
        </p:txBody>
      </p:sp>
      <p:sp>
        <p:nvSpPr>
          <p:cNvPr id="18" name="Text Placeholder 16">
            <a:extLst>
              <a:ext uri="{FF2B5EF4-FFF2-40B4-BE49-F238E27FC236}">
                <a16:creationId xmlns:a16="http://schemas.microsoft.com/office/drawing/2014/main" id="{AB350A63-0D4D-A21D-BDF3-BDDED7794FC1}"/>
              </a:ext>
            </a:extLst>
          </p:cNvPr>
          <p:cNvSpPr>
            <a:spLocks noGrp="1"/>
          </p:cNvSpPr>
          <p:nvPr>
            <p:ph type="body" sz="quarter" idx="33" hasCustomPrompt="1"/>
          </p:nvPr>
        </p:nvSpPr>
        <p:spPr>
          <a:xfrm>
            <a:off x="4495800" y="5267699"/>
            <a:ext cx="3200400" cy="317040"/>
          </a:xfrm>
        </p:spPr>
        <p:txBody>
          <a:bodyPr>
            <a:noAutofit/>
          </a:bodyPr>
          <a:lstStyle>
            <a:lvl1pPr marL="11113" indent="0" algn="ctr">
              <a:spcAft>
                <a:spcPts val="0"/>
              </a:spcAft>
              <a:buNone/>
              <a:defRPr sz="1200" b="0">
                <a:solidFill>
                  <a:schemeClr val="tx1"/>
                </a:solidFill>
              </a:defRPr>
            </a:lvl1pPr>
          </a:lstStyle>
          <a:p>
            <a:pPr lvl="0"/>
            <a:r>
              <a:rPr lang="en-US"/>
              <a:t>Title, Company, etc.</a:t>
            </a:r>
          </a:p>
        </p:txBody>
      </p:sp>
      <p:sp>
        <p:nvSpPr>
          <p:cNvPr id="20" name="Picture Placeholder 19">
            <a:extLst>
              <a:ext uri="{FF2B5EF4-FFF2-40B4-BE49-F238E27FC236}">
                <a16:creationId xmlns:a16="http://schemas.microsoft.com/office/drawing/2014/main" id="{00F112A7-C8EB-7C69-CCA7-E639879DCC4C}"/>
              </a:ext>
            </a:extLst>
          </p:cNvPr>
          <p:cNvSpPr>
            <a:spLocks noGrp="1"/>
          </p:cNvSpPr>
          <p:nvPr>
            <p:ph type="pic" sz="quarter" idx="34" hasCustomPrompt="1"/>
          </p:nvPr>
        </p:nvSpPr>
        <p:spPr>
          <a:xfrm>
            <a:off x="5435093" y="5743575"/>
            <a:ext cx="1309687" cy="477838"/>
          </a:xfrm>
        </p:spPr>
        <p:txBody>
          <a:bodyPr anchor="ctr">
            <a:normAutofit/>
          </a:bodyPr>
          <a:lstStyle>
            <a:lvl1pPr marL="11113" indent="0" algn="ctr">
              <a:buNone/>
              <a:defRPr sz="900">
                <a:solidFill>
                  <a:schemeClr val="tx2"/>
                </a:solidFill>
              </a:defRPr>
            </a:lvl1pPr>
          </a:lstStyle>
          <a:p>
            <a:r>
              <a:rPr lang="en-US" dirty="0"/>
              <a:t>Optional Logo</a:t>
            </a:r>
          </a:p>
        </p:txBody>
      </p:sp>
      <p:sp>
        <p:nvSpPr>
          <p:cNvPr id="8" name="Text Placeholder 7">
            <a:extLst>
              <a:ext uri="{FF2B5EF4-FFF2-40B4-BE49-F238E27FC236}">
                <a16:creationId xmlns:a16="http://schemas.microsoft.com/office/drawing/2014/main" id="{BAE3D9FE-8C73-9F65-A94E-4AC7F8004ABE}"/>
              </a:ext>
            </a:extLst>
          </p:cNvPr>
          <p:cNvSpPr>
            <a:spLocks noGrp="1"/>
          </p:cNvSpPr>
          <p:nvPr>
            <p:ph type="body" sz="quarter" idx="35" hasCustomPrompt="1"/>
          </p:nvPr>
        </p:nvSpPr>
        <p:spPr>
          <a:xfrm>
            <a:off x="2628900" y="2388222"/>
            <a:ext cx="6922074" cy="2444958"/>
          </a:xfrm>
        </p:spPr>
        <p:txBody>
          <a:bodyPr>
            <a:noAutofit/>
          </a:bodyPr>
          <a:lstStyle>
            <a:lvl1pPr marL="0" indent="0" algn="ctr">
              <a:spcAft>
                <a:spcPts val="0"/>
              </a:spcAft>
              <a:buNone/>
              <a:defRPr sz="2400" b="1" spc="-40" baseline="0"/>
            </a:lvl1pPr>
          </a:lstStyle>
          <a:p>
            <a:pPr lvl="0"/>
            <a:r>
              <a:rPr lang="en-US"/>
              <a:t>“Uses layout ‘2023 single quote, no photo, yellow’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a:t>
            </a:r>
          </a:p>
          <a:p>
            <a:pPr lvl="0"/>
            <a:endParaRPr lang="en-US"/>
          </a:p>
          <a:p>
            <a:pPr lvl="0"/>
            <a:endParaRPr lang="en-US"/>
          </a:p>
        </p:txBody>
      </p:sp>
      <p:sp>
        <p:nvSpPr>
          <p:cNvPr id="9" name="Title 8">
            <a:extLst>
              <a:ext uri="{FF2B5EF4-FFF2-40B4-BE49-F238E27FC236}">
                <a16:creationId xmlns:a16="http://schemas.microsoft.com/office/drawing/2014/main" id="{F60EFD18-4F6D-99B2-3DD8-E3A2FC349492}"/>
              </a:ext>
            </a:extLst>
          </p:cNvPr>
          <p:cNvSpPr>
            <a:spLocks noGrp="1"/>
          </p:cNvSpPr>
          <p:nvPr>
            <p:ph type="title" hasCustomPrompt="1"/>
          </p:nvPr>
        </p:nvSpPr>
        <p:spPr/>
        <p:txBody>
          <a:bodyPr/>
          <a:lstStyle>
            <a:lvl1pPr>
              <a:defRPr>
                <a:solidFill>
                  <a:schemeClr val="tx1"/>
                </a:solidFill>
              </a:defRPr>
            </a:lvl1pPr>
          </a:lstStyle>
          <a:p>
            <a:r>
              <a:rPr lang="en-US"/>
              <a:t>Click to Edit H1</a:t>
            </a:r>
          </a:p>
        </p:txBody>
      </p:sp>
      <p:pic>
        <p:nvPicPr>
          <p:cNvPr id="6" name="Picture 4">
            <a:extLst>
              <a:ext uri="{FF2B5EF4-FFF2-40B4-BE49-F238E27FC236}">
                <a16:creationId xmlns:a16="http://schemas.microsoft.com/office/drawing/2014/main" id="{D5458F12-FD85-88A9-856A-4ACD9DC3E336}"/>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777239" y="0"/>
            <a:ext cx="404790" cy="404790"/>
          </a:xfrm>
          <a:prstGeom prst="rect">
            <a:avLst/>
          </a:prstGeom>
        </p:spPr>
      </p:pic>
      <p:sp>
        <p:nvSpPr>
          <p:cNvPr id="5" name="Slide Number Placeholder 4">
            <a:extLst>
              <a:ext uri="{FF2B5EF4-FFF2-40B4-BE49-F238E27FC236}">
                <a16:creationId xmlns:a16="http://schemas.microsoft.com/office/drawing/2014/main" id="{4EEC42BB-5731-3CF2-0E28-2765EE32320B}"/>
              </a:ext>
            </a:extLst>
          </p:cNvPr>
          <p:cNvSpPr>
            <a:spLocks noGrp="1"/>
          </p:cNvSpPr>
          <p:nvPr>
            <p:ph type="sldNum" sz="quarter" idx="38"/>
          </p:nvPr>
        </p:nvSpPr>
        <p:spPr/>
        <p:txBody>
          <a:bodyPr/>
          <a:lstStyle/>
          <a:p>
            <a:fld id="{B03A8012-9C8A-A340-B848-62C2ABD4DCA7}" type="slidenum">
              <a:rPr lang="en-US" smtClean="0"/>
              <a:pPr/>
              <a:t>‹#›</a:t>
            </a:fld>
            <a:endParaRPr lang="en-US" dirty="0"/>
          </a:p>
        </p:txBody>
      </p:sp>
    </p:spTree>
    <p:extLst>
      <p:ext uri="{BB962C8B-B14F-4D97-AF65-F5344CB8AC3E}">
        <p14:creationId xmlns:p14="http://schemas.microsoft.com/office/powerpoint/2010/main" val="117736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2023 feature quote with photo yellow">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682FE42-A822-C501-2535-EACD8E468F29}"/>
              </a:ext>
            </a:extLst>
          </p:cNvPr>
          <p:cNvGrpSpPr/>
          <p:nvPr userDrawn="1"/>
        </p:nvGrpSpPr>
        <p:grpSpPr>
          <a:xfrm>
            <a:off x="0" y="0"/>
            <a:ext cx="8072735" cy="6862093"/>
            <a:chOff x="0" y="0"/>
            <a:chExt cx="8072735" cy="6862093"/>
          </a:xfrm>
        </p:grpSpPr>
        <p:sp>
          <p:nvSpPr>
            <p:cNvPr id="8" name="Freeform 7">
              <a:extLst>
                <a:ext uri="{FF2B5EF4-FFF2-40B4-BE49-F238E27FC236}">
                  <a16:creationId xmlns:a16="http://schemas.microsoft.com/office/drawing/2014/main" id="{9BA24882-FF0C-FC94-03BD-96A3B098E4B1}"/>
                </a:ext>
              </a:extLst>
            </p:cNvPr>
            <p:cNvSpPr/>
            <p:nvPr/>
          </p:nvSpPr>
          <p:spPr>
            <a:xfrm>
              <a:off x="1270502" y="4093"/>
              <a:ext cx="6800851" cy="6858000"/>
            </a:xfrm>
            <a:custGeom>
              <a:avLst/>
              <a:gdLst>
                <a:gd name="connsiteX0" fmla="*/ 0 w 6800851"/>
                <a:gd name="connsiteY0" fmla="*/ 0 h 6841237"/>
                <a:gd name="connsiteX1" fmla="*/ 4822104 w 6800851"/>
                <a:gd name="connsiteY1" fmla="*/ 0 h 6841237"/>
                <a:gd name="connsiteX2" fmla="*/ 6800852 w 6800851"/>
                <a:gd name="connsiteY2" fmla="*/ 3420619 h 6841237"/>
                <a:gd name="connsiteX3" fmla="*/ 4822104 w 6800851"/>
                <a:gd name="connsiteY3" fmla="*/ 6841237 h 6841237"/>
                <a:gd name="connsiteX4" fmla="*/ 0 w 6800851"/>
                <a:gd name="connsiteY4" fmla="*/ 6841237 h 6841237"/>
                <a:gd name="connsiteX5" fmla="*/ 0 w 6800851"/>
                <a:gd name="connsiteY5" fmla="*/ 0 h 6841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0851" h="6841237">
                  <a:moveTo>
                    <a:pt x="0" y="0"/>
                  </a:moveTo>
                  <a:lnTo>
                    <a:pt x="4822104" y="0"/>
                  </a:lnTo>
                  <a:lnTo>
                    <a:pt x="6800852" y="3420619"/>
                  </a:lnTo>
                  <a:lnTo>
                    <a:pt x="4822104" y="6841237"/>
                  </a:lnTo>
                  <a:lnTo>
                    <a:pt x="0" y="6841237"/>
                  </a:lnTo>
                  <a:lnTo>
                    <a:pt x="0" y="0"/>
                  </a:lnTo>
                  <a:close/>
                </a:path>
              </a:pathLst>
            </a:custGeom>
            <a:solidFill>
              <a:srgbClr val="000000">
                <a:alpha val="12000"/>
              </a:srgbClr>
            </a:solidFill>
            <a:ln w="12688" cap="flat">
              <a:noFill/>
              <a:prstDash val="solid"/>
              <a:miter/>
            </a:ln>
          </p:spPr>
          <p:txBody>
            <a:bodyPr rtlCol="0" anchor="ctr"/>
            <a:lstStyle/>
            <a:p>
              <a:endParaRPr lang="en-US" b="0" dirty="0"/>
            </a:p>
          </p:txBody>
        </p:sp>
        <p:sp>
          <p:nvSpPr>
            <p:cNvPr id="9" name="Graphic 11">
              <a:extLst>
                <a:ext uri="{FF2B5EF4-FFF2-40B4-BE49-F238E27FC236}">
                  <a16:creationId xmlns:a16="http://schemas.microsoft.com/office/drawing/2014/main" id="{A19927F8-33E5-D0DB-7DF1-7C4ADEF8814F}"/>
                </a:ext>
              </a:extLst>
            </p:cNvPr>
            <p:cNvSpPr/>
            <p:nvPr/>
          </p:nvSpPr>
          <p:spPr>
            <a:xfrm>
              <a:off x="0" y="2843451"/>
              <a:ext cx="6322394" cy="4004109"/>
            </a:xfrm>
            <a:custGeom>
              <a:avLst/>
              <a:gdLst>
                <a:gd name="connsiteX0" fmla="*/ 0 w 6322394"/>
                <a:gd name="connsiteY0" fmla="*/ 0 h 4004109"/>
                <a:gd name="connsiteX1" fmla="*/ 5989090 w 6322394"/>
                <a:gd name="connsiteY1" fmla="*/ 0 h 4004109"/>
                <a:gd name="connsiteX2" fmla="*/ 6322395 w 6322394"/>
                <a:gd name="connsiteY2" fmla="*/ 577455 h 4004109"/>
                <a:gd name="connsiteX3" fmla="*/ 4344506 w 6322394"/>
                <a:gd name="connsiteY3" fmla="*/ 4004109 h 4004109"/>
                <a:gd name="connsiteX4" fmla="*/ 0 w 6322394"/>
                <a:gd name="connsiteY4" fmla="*/ 4004109 h 4004109"/>
                <a:gd name="connsiteX5" fmla="*/ 0 w 6322394"/>
                <a:gd name="connsiteY5" fmla="*/ 0 h 400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22394" h="4004109">
                  <a:moveTo>
                    <a:pt x="0" y="0"/>
                  </a:moveTo>
                  <a:lnTo>
                    <a:pt x="5989090" y="0"/>
                  </a:lnTo>
                  <a:lnTo>
                    <a:pt x="6322395" y="577455"/>
                  </a:lnTo>
                  <a:lnTo>
                    <a:pt x="4344506" y="4004109"/>
                  </a:lnTo>
                  <a:lnTo>
                    <a:pt x="0" y="4004109"/>
                  </a:lnTo>
                  <a:lnTo>
                    <a:pt x="0" y="0"/>
                  </a:lnTo>
                  <a:close/>
                </a:path>
              </a:pathLst>
            </a:custGeom>
            <a:solidFill>
              <a:schemeClr val="bg1"/>
            </a:solidFill>
            <a:ln w="12675" cap="flat">
              <a:noFill/>
              <a:prstDash val="solid"/>
              <a:miter/>
            </a:ln>
          </p:spPr>
          <p:txBody>
            <a:bodyPr rtlCol="0" anchor="ctr"/>
            <a:lstStyle/>
            <a:p>
              <a:endParaRPr lang="en-US" b="1" dirty="0"/>
            </a:p>
          </p:txBody>
        </p:sp>
        <p:sp>
          <p:nvSpPr>
            <p:cNvPr id="11" name="Graphic 14">
              <a:extLst>
                <a:ext uri="{FF2B5EF4-FFF2-40B4-BE49-F238E27FC236}">
                  <a16:creationId xmlns:a16="http://schemas.microsoft.com/office/drawing/2014/main" id="{F17ECD41-5ED5-FB01-6C1D-6A4D33B82D0F}"/>
                </a:ext>
              </a:extLst>
            </p:cNvPr>
            <p:cNvSpPr>
              <a:spLocks noChangeAspect="1"/>
            </p:cNvSpPr>
            <p:nvPr/>
          </p:nvSpPr>
          <p:spPr>
            <a:xfrm>
              <a:off x="1886" y="0"/>
              <a:ext cx="8070849" cy="6858000"/>
            </a:xfrm>
            <a:custGeom>
              <a:avLst/>
              <a:gdLst>
                <a:gd name="connsiteX0" fmla="*/ 0 w 8106016"/>
                <a:gd name="connsiteY0" fmla="*/ 0 h 6887882"/>
                <a:gd name="connsiteX1" fmla="*/ 8106017 w 8106016"/>
                <a:gd name="connsiteY1" fmla="*/ 0 h 6887882"/>
                <a:gd name="connsiteX2" fmla="*/ 4129413 w 8106016"/>
                <a:gd name="connsiteY2" fmla="*/ 6887882 h 6887882"/>
                <a:gd name="connsiteX3" fmla="*/ 0 w 8106016"/>
                <a:gd name="connsiteY3" fmla="*/ 6887882 h 6887882"/>
                <a:gd name="connsiteX4" fmla="*/ 0 w 8106016"/>
                <a:gd name="connsiteY4" fmla="*/ 0 h 6887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6016" h="6887882">
                  <a:moveTo>
                    <a:pt x="0" y="0"/>
                  </a:moveTo>
                  <a:lnTo>
                    <a:pt x="8106017" y="0"/>
                  </a:lnTo>
                  <a:lnTo>
                    <a:pt x="4129413" y="6887882"/>
                  </a:lnTo>
                  <a:lnTo>
                    <a:pt x="0" y="6887882"/>
                  </a:lnTo>
                  <a:lnTo>
                    <a:pt x="0" y="0"/>
                  </a:lnTo>
                  <a:close/>
                </a:path>
              </a:pathLst>
            </a:custGeom>
            <a:solidFill>
              <a:srgbClr val="FBE232"/>
            </a:solidFill>
            <a:ln w="12745" cap="flat">
              <a:noFill/>
              <a:prstDash val="solid"/>
              <a:miter/>
            </a:ln>
          </p:spPr>
          <p:txBody>
            <a:bodyPr rtlCol="0" anchor="ctr"/>
            <a:lstStyle/>
            <a:p>
              <a:endParaRPr lang="en-US" dirty="0"/>
            </a:p>
          </p:txBody>
        </p:sp>
      </p:grpSp>
      <p:sp>
        <p:nvSpPr>
          <p:cNvPr id="56" name="Text Placeholder 55">
            <a:extLst>
              <a:ext uri="{FF2B5EF4-FFF2-40B4-BE49-F238E27FC236}">
                <a16:creationId xmlns:a16="http://schemas.microsoft.com/office/drawing/2014/main" id="{9FF07D62-EAA6-7423-6E85-4332CC67B82A}"/>
              </a:ext>
            </a:extLst>
          </p:cNvPr>
          <p:cNvSpPr>
            <a:spLocks noGrp="1"/>
          </p:cNvSpPr>
          <p:nvPr>
            <p:ph type="body" sz="quarter" idx="22" hasCustomPrompt="1"/>
          </p:nvPr>
        </p:nvSpPr>
        <p:spPr>
          <a:xfrm>
            <a:off x="0" y="0"/>
            <a:ext cx="8345488" cy="6858000"/>
          </a:xfrm>
        </p:spPr>
        <p:txBody>
          <a:bodyPr anchor="b">
            <a:normAutofit/>
          </a:bodyPr>
          <a:lstStyle>
            <a:lvl1pPr marL="11113" indent="0" algn="l">
              <a:buNone/>
              <a:defRPr sz="900">
                <a:solidFill>
                  <a:schemeClr val="accent1"/>
                </a:solidFill>
              </a:defRPr>
            </a:lvl1pPr>
          </a:lstStyle>
          <a:p>
            <a:pPr lvl="0"/>
            <a:r>
              <a:rPr lang="en-US"/>
              <a:t>Wedge layer</a:t>
            </a:r>
          </a:p>
        </p:txBody>
      </p:sp>
      <p:sp>
        <p:nvSpPr>
          <p:cNvPr id="10" name="Picture Placeholder 45">
            <a:extLst>
              <a:ext uri="{FF2B5EF4-FFF2-40B4-BE49-F238E27FC236}">
                <a16:creationId xmlns:a16="http://schemas.microsoft.com/office/drawing/2014/main" id="{27A53826-4FED-AA4F-0158-4D549F4515D7}"/>
              </a:ext>
            </a:extLst>
          </p:cNvPr>
          <p:cNvSpPr>
            <a:spLocks noGrp="1"/>
          </p:cNvSpPr>
          <p:nvPr>
            <p:ph type="pic" sz="quarter" idx="29" hasCustomPrompt="1"/>
          </p:nvPr>
        </p:nvSpPr>
        <p:spPr>
          <a:xfrm>
            <a:off x="776317" y="1008765"/>
            <a:ext cx="444500" cy="334137"/>
          </a:xfrm>
          <a:blipFill dpi="0" rotWithShape="1">
            <a:blip r:embed="rId2">
              <a:extLst>
                <a:ext uri="{96DAC541-7B7A-43D3-8B79-37D633B846F1}">
                  <asvg:svgBlip xmlns:asvg="http://schemas.microsoft.com/office/drawing/2016/SVG/main" r:embed="rId3"/>
                </a:ext>
              </a:extLst>
            </a:blip>
            <a:srcRect/>
            <a:stretch>
              <a:fillRect/>
            </a:stretch>
          </a:blipFill>
        </p:spPr>
        <p:txBody>
          <a:bodyPr>
            <a:normAutofit/>
          </a:bodyPr>
          <a:lstStyle>
            <a:lvl1pPr marL="11113" indent="0">
              <a:buNone/>
              <a:defRPr sz="800"/>
            </a:lvl1pPr>
          </a:lstStyle>
          <a:p>
            <a:r>
              <a:rPr lang="en-US" dirty="0"/>
              <a:t> </a:t>
            </a:r>
          </a:p>
        </p:txBody>
      </p:sp>
      <p:sp>
        <p:nvSpPr>
          <p:cNvPr id="14" name="Text Placeholder 11">
            <a:extLst>
              <a:ext uri="{FF2B5EF4-FFF2-40B4-BE49-F238E27FC236}">
                <a16:creationId xmlns:a16="http://schemas.microsoft.com/office/drawing/2014/main" id="{ED76E9DF-653F-105A-1527-66737D41B665}"/>
              </a:ext>
            </a:extLst>
          </p:cNvPr>
          <p:cNvSpPr>
            <a:spLocks noGrp="1"/>
          </p:cNvSpPr>
          <p:nvPr>
            <p:ph type="body" sz="quarter" idx="30" hasCustomPrompt="1"/>
          </p:nvPr>
        </p:nvSpPr>
        <p:spPr>
          <a:xfrm>
            <a:off x="762000" y="1455738"/>
            <a:ext cx="482600" cy="66675"/>
          </a:xfrm>
          <a:solidFill>
            <a:schemeClr val="tx1"/>
          </a:solidFill>
        </p:spPr>
        <p:txBody>
          <a:bodyPr>
            <a:noAutofit/>
          </a:bodyPr>
          <a:lstStyle>
            <a:lvl1pPr marL="11113" indent="0">
              <a:buNone/>
              <a:defRPr sz="600"/>
            </a:lvl1pPr>
          </a:lstStyle>
          <a:p>
            <a:pPr lvl="0"/>
            <a:r>
              <a:rPr lang="en-US"/>
              <a:t> </a:t>
            </a:r>
          </a:p>
        </p:txBody>
      </p:sp>
      <p:sp>
        <p:nvSpPr>
          <p:cNvPr id="17" name="Text Placeholder 16">
            <a:extLst>
              <a:ext uri="{FF2B5EF4-FFF2-40B4-BE49-F238E27FC236}">
                <a16:creationId xmlns:a16="http://schemas.microsoft.com/office/drawing/2014/main" id="{94029754-3784-3971-6240-FDC8135C06A0}"/>
              </a:ext>
            </a:extLst>
          </p:cNvPr>
          <p:cNvSpPr>
            <a:spLocks noGrp="1"/>
          </p:cNvSpPr>
          <p:nvPr>
            <p:ph type="body" sz="quarter" idx="32" hasCustomPrompt="1"/>
          </p:nvPr>
        </p:nvSpPr>
        <p:spPr>
          <a:xfrm>
            <a:off x="762000" y="4957763"/>
            <a:ext cx="3895226" cy="317040"/>
          </a:xfrm>
        </p:spPr>
        <p:txBody>
          <a:bodyPr>
            <a:noAutofit/>
          </a:bodyPr>
          <a:lstStyle>
            <a:lvl1pPr marL="11113" indent="0">
              <a:spcAft>
                <a:spcPts val="0"/>
              </a:spcAft>
              <a:buNone/>
              <a:defRPr b="1">
                <a:solidFill>
                  <a:schemeClr val="tx1"/>
                </a:solidFill>
              </a:defRPr>
            </a:lvl1pPr>
          </a:lstStyle>
          <a:p>
            <a:pPr lvl="0"/>
            <a:r>
              <a:rPr lang="en-US"/>
              <a:t>Name</a:t>
            </a:r>
          </a:p>
        </p:txBody>
      </p:sp>
      <p:sp>
        <p:nvSpPr>
          <p:cNvPr id="18" name="Text Placeholder 16">
            <a:extLst>
              <a:ext uri="{FF2B5EF4-FFF2-40B4-BE49-F238E27FC236}">
                <a16:creationId xmlns:a16="http://schemas.microsoft.com/office/drawing/2014/main" id="{AB350A63-0D4D-A21D-BDF3-BDDED7794FC1}"/>
              </a:ext>
            </a:extLst>
          </p:cNvPr>
          <p:cNvSpPr>
            <a:spLocks noGrp="1"/>
          </p:cNvSpPr>
          <p:nvPr>
            <p:ph type="body" sz="quarter" idx="33" hasCustomPrompt="1"/>
          </p:nvPr>
        </p:nvSpPr>
        <p:spPr>
          <a:xfrm>
            <a:off x="762000" y="5267699"/>
            <a:ext cx="3895226" cy="317040"/>
          </a:xfrm>
        </p:spPr>
        <p:txBody>
          <a:bodyPr>
            <a:noAutofit/>
          </a:bodyPr>
          <a:lstStyle>
            <a:lvl1pPr marL="11113" indent="0">
              <a:spcAft>
                <a:spcPts val="0"/>
              </a:spcAft>
              <a:buNone/>
              <a:defRPr sz="1200" b="0">
                <a:solidFill>
                  <a:schemeClr val="tx1"/>
                </a:solidFill>
              </a:defRPr>
            </a:lvl1pPr>
          </a:lstStyle>
          <a:p>
            <a:pPr lvl="0"/>
            <a:r>
              <a:rPr lang="en-US"/>
              <a:t>Title, Company, etc.</a:t>
            </a:r>
          </a:p>
        </p:txBody>
      </p:sp>
      <p:sp>
        <p:nvSpPr>
          <p:cNvPr id="20" name="Picture Placeholder 19">
            <a:extLst>
              <a:ext uri="{FF2B5EF4-FFF2-40B4-BE49-F238E27FC236}">
                <a16:creationId xmlns:a16="http://schemas.microsoft.com/office/drawing/2014/main" id="{00F112A7-C8EB-7C69-CCA7-E639879DCC4C}"/>
              </a:ext>
            </a:extLst>
          </p:cNvPr>
          <p:cNvSpPr>
            <a:spLocks noGrp="1"/>
          </p:cNvSpPr>
          <p:nvPr>
            <p:ph type="pic" sz="quarter" idx="34" hasCustomPrompt="1"/>
          </p:nvPr>
        </p:nvSpPr>
        <p:spPr>
          <a:xfrm>
            <a:off x="798513" y="5743575"/>
            <a:ext cx="1309687" cy="477838"/>
          </a:xfrm>
        </p:spPr>
        <p:txBody>
          <a:bodyPr anchor="ctr">
            <a:normAutofit/>
          </a:bodyPr>
          <a:lstStyle>
            <a:lvl1pPr marL="11113" indent="0" algn="ctr">
              <a:buNone/>
              <a:defRPr sz="1000">
                <a:solidFill>
                  <a:schemeClr val="tx2"/>
                </a:solidFill>
              </a:defRPr>
            </a:lvl1pPr>
          </a:lstStyle>
          <a:p>
            <a:r>
              <a:rPr lang="en-US" dirty="0"/>
              <a:t>Optional Logo</a:t>
            </a:r>
          </a:p>
        </p:txBody>
      </p:sp>
      <p:sp>
        <p:nvSpPr>
          <p:cNvPr id="5" name="Text Placeholder 4">
            <a:extLst>
              <a:ext uri="{FF2B5EF4-FFF2-40B4-BE49-F238E27FC236}">
                <a16:creationId xmlns:a16="http://schemas.microsoft.com/office/drawing/2014/main" id="{C6852954-1577-5484-5DB3-119AE6FA21FF}"/>
              </a:ext>
            </a:extLst>
          </p:cNvPr>
          <p:cNvSpPr>
            <a:spLocks noGrp="1"/>
          </p:cNvSpPr>
          <p:nvPr>
            <p:ph type="body" sz="quarter" idx="35" hasCustomPrompt="1"/>
          </p:nvPr>
        </p:nvSpPr>
        <p:spPr>
          <a:xfrm>
            <a:off x="765175" y="1905000"/>
            <a:ext cx="5002213" cy="2840038"/>
          </a:xfrm>
        </p:spPr>
        <p:txBody>
          <a:bodyPr>
            <a:noAutofit/>
          </a:bodyPr>
          <a:lstStyle>
            <a:lvl1pPr marL="0" indent="0">
              <a:spcAft>
                <a:spcPts val="0"/>
              </a:spcAft>
              <a:buNone/>
              <a:defRPr sz="2400" b="1" spc="-30" baseline="0">
                <a:solidFill>
                  <a:schemeClr val="tx1"/>
                </a:solidFill>
              </a:defRPr>
            </a:lvl1pPr>
          </a:lstStyle>
          <a:p>
            <a:pPr lvl="0"/>
            <a:r>
              <a:rPr lang="en-US"/>
              <a:t>Uses layout ‘2023 feature quote with photo yellow’,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a:t>
            </a:r>
          </a:p>
        </p:txBody>
      </p:sp>
      <p:sp>
        <p:nvSpPr>
          <p:cNvPr id="4" name="Slide Number Placeholder 3">
            <a:extLst>
              <a:ext uri="{FF2B5EF4-FFF2-40B4-BE49-F238E27FC236}">
                <a16:creationId xmlns:a16="http://schemas.microsoft.com/office/drawing/2014/main" id="{50ABDAFC-0BA7-5687-C8FE-6584D3E7EC4A}"/>
              </a:ext>
            </a:extLst>
          </p:cNvPr>
          <p:cNvSpPr>
            <a:spLocks noGrp="1"/>
          </p:cNvSpPr>
          <p:nvPr>
            <p:ph type="sldNum" sz="quarter" idx="38"/>
          </p:nvPr>
        </p:nvSpPr>
        <p:spPr/>
        <p:txBody>
          <a:bodyPr/>
          <a:lstStyle/>
          <a:p>
            <a:fld id="{B03A8012-9C8A-A340-B848-62C2ABD4DCA7}" type="slidenum">
              <a:rPr lang="en-US" smtClean="0"/>
              <a:pPr/>
              <a:t>‹#›</a:t>
            </a:fld>
            <a:endParaRPr lang="en-US" dirty="0"/>
          </a:p>
        </p:txBody>
      </p:sp>
      <p:pic>
        <p:nvPicPr>
          <p:cNvPr id="12" name="Graphic 11">
            <a:extLst>
              <a:ext uri="{FF2B5EF4-FFF2-40B4-BE49-F238E27FC236}">
                <a16:creationId xmlns:a16="http://schemas.microsoft.com/office/drawing/2014/main" id="{8A2AE593-26D1-2789-BEFF-DE9B0B39B7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587480" y="3123406"/>
            <a:ext cx="611187" cy="611187"/>
          </a:xfrm>
          <a:prstGeom prst="rect">
            <a:avLst/>
          </a:prstGeom>
        </p:spPr>
      </p:pic>
      <p:sp>
        <p:nvSpPr>
          <p:cNvPr id="13" name="TextBox 12">
            <a:extLst>
              <a:ext uri="{FF2B5EF4-FFF2-40B4-BE49-F238E27FC236}">
                <a16:creationId xmlns:a16="http://schemas.microsoft.com/office/drawing/2014/main" id="{69E770C8-9B92-63D8-FFC7-A5CA7570CA9D}"/>
              </a:ext>
            </a:extLst>
          </p:cNvPr>
          <p:cNvSpPr txBox="1"/>
          <p:nvPr userDrawn="1"/>
        </p:nvSpPr>
        <p:spPr>
          <a:xfrm>
            <a:off x="451925" y="6483593"/>
            <a:ext cx="2621619" cy="234951"/>
          </a:xfrm>
          <a:prstGeom prst="rect">
            <a:avLst/>
          </a:prstGeom>
          <a:noFill/>
        </p:spPr>
        <p:txBody>
          <a:bodyPr wrap="none" lIns="45720" tIns="45720" rIns="45720" bIns="45720" rtlCol="0">
            <a:noAutofit/>
          </a:bodyPr>
          <a:lstStyle/>
          <a:p>
            <a:pPr algn="l">
              <a:spcAft>
                <a:spcPts val="1200"/>
              </a:spcAft>
            </a:pPr>
            <a:r>
              <a:rPr lang="en-US" sz="700" kern="1200" dirty="0">
                <a:solidFill>
                  <a:srgbClr val="AEAEAE"/>
                </a:solidFill>
                <a:latin typeface="+mn-lt"/>
                <a:ea typeface="+mn-ea"/>
                <a:cs typeface="+mn-cs"/>
              </a:rPr>
              <a:t>Property of Rimini Street ©2023 |  Proprietary and confidential</a:t>
            </a:r>
          </a:p>
        </p:txBody>
      </p:sp>
    </p:spTree>
    <p:extLst>
      <p:ext uri="{BB962C8B-B14F-4D97-AF65-F5344CB8AC3E}">
        <p14:creationId xmlns:p14="http://schemas.microsoft.com/office/powerpoint/2010/main" val="1602204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2023 CTA slide yellow">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6DD19E7C-2E90-2810-636F-DC2A0FA1C068}"/>
              </a:ext>
            </a:extLst>
          </p:cNvPr>
          <p:cNvGrpSpPr/>
          <p:nvPr userDrawn="1"/>
        </p:nvGrpSpPr>
        <p:grpSpPr>
          <a:xfrm>
            <a:off x="0" y="0"/>
            <a:ext cx="7038639" cy="6858000"/>
            <a:chOff x="0" y="0"/>
            <a:chExt cx="7038639" cy="6858000"/>
          </a:xfrm>
        </p:grpSpPr>
        <p:sp>
          <p:nvSpPr>
            <p:cNvPr id="25" name="Rectangle 24">
              <a:extLst>
                <a:ext uri="{FF2B5EF4-FFF2-40B4-BE49-F238E27FC236}">
                  <a16:creationId xmlns:a16="http://schemas.microsoft.com/office/drawing/2014/main" id="{5A906309-7AD8-76C4-B8D4-9904DD918C30}"/>
                </a:ext>
              </a:extLst>
            </p:cNvPr>
            <p:cNvSpPr/>
            <p:nvPr userDrawn="1"/>
          </p:nvSpPr>
          <p:spPr>
            <a:xfrm>
              <a:off x="0" y="0"/>
              <a:ext cx="929514"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dirty="0"/>
            </a:p>
          </p:txBody>
        </p:sp>
        <p:sp>
          <p:nvSpPr>
            <p:cNvPr id="6" name="Freeform 5">
              <a:extLst>
                <a:ext uri="{FF2B5EF4-FFF2-40B4-BE49-F238E27FC236}">
                  <a16:creationId xmlns:a16="http://schemas.microsoft.com/office/drawing/2014/main" id="{8E395EA8-0492-27B4-C1F3-A21A88CC3157}"/>
                </a:ext>
              </a:extLst>
            </p:cNvPr>
            <p:cNvSpPr/>
            <p:nvPr userDrawn="1"/>
          </p:nvSpPr>
          <p:spPr>
            <a:xfrm flipH="1">
              <a:off x="659968" y="0"/>
              <a:ext cx="6378671" cy="6858000"/>
            </a:xfrm>
            <a:custGeom>
              <a:avLst/>
              <a:gdLst>
                <a:gd name="connsiteX0" fmla="*/ 6378671 w 6378671"/>
                <a:gd name="connsiteY0" fmla="*/ 0 h 6858000"/>
                <a:gd name="connsiteX1" fmla="*/ 0 w 6378671"/>
                <a:gd name="connsiteY1" fmla="*/ 0 h 6858000"/>
                <a:gd name="connsiteX2" fmla="*/ 3959733 w 6378671"/>
                <a:gd name="connsiteY2" fmla="*/ 6858000 h 6858000"/>
                <a:gd name="connsiteX3" fmla="*/ 6378671 w 63786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378671" h="6858000">
                  <a:moveTo>
                    <a:pt x="6378671" y="0"/>
                  </a:moveTo>
                  <a:lnTo>
                    <a:pt x="0" y="0"/>
                  </a:lnTo>
                  <a:lnTo>
                    <a:pt x="3959733" y="6858000"/>
                  </a:lnTo>
                  <a:lnTo>
                    <a:pt x="6378671" y="6858000"/>
                  </a:lnTo>
                  <a:close/>
                </a:path>
              </a:pathLst>
            </a:custGeom>
            <a:solidFill>
              <a:srgbClr val="FBE232"/>
            </a:solidFill>
            <a:ln w="856" cap="flat">
              <a:noFill/>
              <a:prstDash val="solid"/>
              <a:miter/>
            </a:ln>
          </p:spPr>
          <p:txBody>
            <a:bodyPr rtlCol="0" anchor="ctr"/>
            <a:lstStyle/>
            <a:p>
              <a:endParaRPr lang="en-US" sz="2800" b="1" dirty="0"/>
            </a:p>
          </p:txBody>
        </p:sp>
      </p:grpSp>
      <p:sp>
        <p:nvSpPr>
          <p:cNvPr id="46" name="Text Placeholder 45">
            <a:extLst>
              <a:ext uri="{FF2B5EF4-FFF2-40B4-BE49-F238E27FC236}">
                <a16:creationId xmlns:a16="http://schemas.microsoft.com/office/drawing/2014/main" id="{150327BD-2963-2749-E4E6-3401B144BF6F}"/>
              </a:ext>
            </a:extLst>
          </p:cNvPr>
          <p:cNvSpPr>
            <a:spLocks noGrp="1"/>
          </p:cNvSpPr>
          <p:nvPr>
            <p:ph type="body" sz="quarter" idx="28" hasCustomPrompt="1"/>
          </p:nvPr>
        </p:nvSpPr>
        <p:spPr>
          <a:xfrm>
            <a:off x="1268373" y="1853684"/>
            <a:ext cx="2817365" cy="401815"/>
          </a:xfrm>
        </p:spPr>
        <p:txBody>
          <a:bodyPr>
            <a:noAutofit/>
          </a:bodyPr>
          <a:lstStyle>
            <a:lvl1pPr marL="11113" indent="0">
              <a:buNone/>
              <a:defRPr sz="2000"/>
            </a:lvl1pPr>
          </a:lstStyle>
          <a:p>
            <a:pPr lvl="0"/>
            <a:r>
              <a:rPr lang="en-US"/>
              <a:t>CTA #1</a:t>
            </a:r>
          </a:p>
        </p:txBody>
      </p:sp>
      <p:sp>
        <p:nvSpPr>
          <p:cNvPr id="47" name="Text Placeholder 45">
            <a:extLst>
              <a:ext uri="{FF2B5EF4-FFF2-40B4-BE49-F238E27FC236}">
                <a16:creationId xmlns:a16="http://schemas.microsoft.com/office/drawing/2014/main" id="{74261B32-6C2C-248D-5903-B52266918354}"/>
              </a:ext>
            </a:extLst>
          </p:cNvPr>
          <p:cNvSpPr>
            <a:spLocks noGrp="1"/>
          </p:cNvSpPr>
          <p:nvPr>
            <p:ph type="body" sz="quarter" idx="29" hasCustomPrompt="1"/>
          </p:nvPr>
        </p:nvSpPr>
        <p:spPr>
          <a:xfrm>
            <a:off x="1268373" y="2463284"/>
            <a:ext cx="2817365" cy="401815"/>
          </a:xfrm>
        </p:spPr>
        <p:txBody>
          <a:bodyPr>
            <a:noAutofit/>
          </a:bodyPr>
          <a:lstStyle>
            <a:lvl1pPr marL="11113" indent="0">
              <a:buNone/>
              <a:defRPr sz="2000"/>
            </a:lvl1pPr>
          </a:lstStyle>
          <a:p>
            <a:pPr lvl="0"/>
            <a:r>
              <a:rPr lang="en-US"/>
              <a:t>CTA #2</a:t>
            </a:r>
          </a:p>
        </p:txBody>
      </p:sp>
      <p:sp>
        <p:nvSpPr>
          <p:cNvPr id="48" name="Text Placeholder 45">
            <a:extLst>
              <a:ext uri="{FF2B5EF4-FFF2-40B4-BE49-F238E27FC236}">
                <a16:creationId xmlns:a16="http://schemas.microsoft.com/office/drawing/2014/main" id="{344731CF-ABBE-C55C-B216-FA301CCC1F0C}"/>
              </a:ext>
            </a:extLst>
          </p:cNvPr>
          <p:cNvSpPr>
            <a:spLocks noGrp="1"/>
          </p:cNvSpPr>
          <p:nvPr>
            <p:ph type="body" sz="quarter" idx="30" hasCustomPrompt="1"/>
          </p:nvPr>
        </p:nvSpPr>
        <p:spPr>
          <a:xfrm>
            <a:off x="1268373" y="3062724"/>
            <a:ext cx="2817365" cy="401815"/>
          </a:xfrm>
        </p:spPr>
        <p:txBody>
          <a:bodyPr>
            <a:noAutofit/>
          </a:bodyPr>
          <a:lstStyle>
            <a:lvl1pPr marL="11113" indent="0">
              <a:buNone/>
              <a:defRPr sz="2000"/>
            </a:lvl1pPr>
          </a:lstStyle>
          <a:p>
            <a:pPr lvl="0"/>
            <a:r>
              <a:rPr lang="en-US"/>
              <a:t>CTA #3</a:t>
            </a:r>
          </a:p>
        </p:txBody>
      </p:sp>
      <p:sp>
        <p:nvSpPr>
          <p:cNvPr id="49" name="Title 48">
            <a:extLst>
              <a:ext uri="{FF2B5EF4-FFF2-40B4-BE49-F238E27FC236}">
                <a16:creationId xmlns:a16="http://schemas.microsoft.com/office/drawing/2014/main" id="{15BB05D2-4343-6679-768A-39853D89E599}"/>
              </a:ext>
            </a:extLst>
          </p:cNvPr>
          <p:cNvSpPr>
            <a:spLocks noGrp="1"/>
          </p:cNvSpPr>
          <p:nvPr>
            <p:ph type="title" hasCustomPrompt="1"/>
          </p:nvPr>
        </p:nvSpPr>
        <p:spPr>
          <a:xfrm>
            <a:off x="777240" y="731520"/>
            <a:ext cx="4800600" cy="575155"/>
          </a:xfrm>
        </p:spPr>
        <p:txBody>
          <a:bodyPr/>
          <a:lstStyle/>
          <a:p>
            <a:r>
              <a:rPr lang="en-US"/>
              <a:t>Click to Edit H1</a:t>
            </a:r>
          </a:p>
        </p:txBody>
      </p:sp>
      <p:sp>
        <p:nvSpPr>
          <p:cNvPr id="2" name="Picture Placeholder 72">
            <a:extLst>
              <a:ext uri="{FF2B5EF4-FFF2-40B4-BE49-F238E27FC236}">
                <a16:creationId xmlns:a16="http://schemas.microsoft.com/office/drawing/2014/main" id="{BB88CA35-0E39-5FEA-6DEB-8936BE0CD568}"/>
              </a:ext>
            </a:extLst>
          </p:cNvPr>
          <p:cNvSpPr>
            <a:spLocks noGrp="1"/>
          </p:cNvSpPr>
          <p:nvPr>
            <p:ph type="pic" sz="quarter" idx="45" hasCustomPrompt="1"/>
          </p:nvPr>
        </p:nvSpPr>
        <p:spPr>
          <a:xfrm>
            <a:off x="730954" y="1853423"/>
            <a:ext cx="402336" cy="402336"/>
          </a:xfrm>
        </p:spPr>
        <p:txBody>
          <a:bodyPr anchor="ctr">
            <a:noAutofit/>
          </a:bodyPr>
          <a:lstStyle>
            <a:lvl1pPr marL="11113" indent="0" algn="ctr">
              <a:buNone/>
              <a:defRPr sz="1200">
                <a:solidFill>
                  <a:schemeClr val="tx2"/>
                </a:solidFill>
              </a:defRPr>
            </a:lvl1pPr>
          </a:lstStyle>
          <a:p>
            <a:r>
              <a:rPr lang="en-US" dirty="0"/>
              <a:t>Icon</a:t>
            </a:r>
          </a:p>
        </p:txBody>
      </p:sp>
      <p:sp>
        <p:nvSpPr>
          <p:cNvPr id="4" name="Picture Placeholder 72">
            <a:extLst>
              <a:ext uri="{FF2B5EF4-FFF2-40B4-BE49-F238E27FC236}">
                <a16:creationId xmlns:a16="http://schemas.microsoft.com/office/drawing/2014/main" id="{7B6F06AC-81BC-5CE9-6502-BACC7EDB329D}"/>
              </a:ext>
            </a:extLst>
          </p:cNvPr>
          <p:cNvSpPr>
            <a:spLocks noGrp="1"/>
          </p:cNvSpPr>
          <p:nvPr>
            <p:ph type="pic" sz="quarter" idx="46" hasCustomPrompt="1"/>
          </p:nvPr>
        </p:nvSpPr>
        <p:spPr>
          <a:xfrm>
            <a:off x="728766" y="2442882"/>
            <a:ext cx="402336" cy="402336"/>
          </a:xfrm>
        </p:spPr>
        <p:txBody>
          <a:bodyPr anchor="ctr">
            <a:noAutofit/>
          </a:bodyPr>
          <a:lstStyle>
            <a:lvl1pPr marL="11113" indent="0" algn="ctr">
              <a:buNone/>
              <a:defRPr sz="1200">
                <a:solidFill>
                  <a:schemeClr val="tx2"/>
                </a:solidFill>
              </a:defRPr>
            </a:lvl1pPr>
          </a:lstStyle>
          <a:p>
            <a:r>
              <a:rPr lang="en-US" dirty="0"/>
              <a:t>Icon</a:t>
            </a:r>
          </a:p>
        </p:txBody>
      </p:sp>
      <p:sp>
        <p:nvSpPr>
          <p:cNvPr id="7" name="Picture Placeholder 72">
            <a:extLst>
              <a:ext uri="{FF2B5EF4-FFF2-40B4-BE49-F238E27FC236}">
                <a16:creationId xmlns:a16="http://schemas.microsoft.com/office/drawing/2014/main" id="{4E6EF8B8-54FB-8208-9E98-A9ED735B8D38}"/>
              </a:ext>
            </a:extLst>
          </p:cNvPr>
          <p:cNvSpPr>
            <a:spLocks noGrp="1"/>
          </p:cNvSpPr>
          <p:nvPr>
            <p:ph type="pic" sz="quarter" idx="47" hasCustomPrompt="1"/>
          </p:nvPr>
        </p:nvSpPr>
        <p:spPr>
          <a:xfrm>
            <a:off x="730954" y="3032162"/>
            <a:ext cx="402336" cy="402336"/>
          </a:xfrm>
        </p:spPr>
        <p:txBody>
          <a:bodyPr anchor="ctr">
            <a:noAutofit/>
          </a:bodyPr>
          <a:lstStyle>
            <a:lvl1pPr marL="11113" indent="0" algn="ctr">
              <a:buNone/>
              <a:defRPr sz="1200">
                <a:solidFill>
                  <a:schemeClr val="tx2"/>
                </a:solidFill>
              </a:defRPr>
            </a:lvl1pPr>
          </a:lstStyle>
          <a:p>
            <a:r>
              <a:rPr lang="en-US" dirty="0"/>
              <a:t>Icon</a:t>
            </a:r>
          </a:p>
        </p:txBody>
      </p:sp>
      <p:sp>
        <p:nvSpPr>
          <p:cNvPr id="18" name="Picture Placeholder 55">
            <a:extLst>
              <a:ext uri="{FF2B5EF4-FFF2-40B4-BE49-F238E27FC236}">
                <a16:creationId xmlns:a16="http://schemas.microsoft.com/office/drawing/2014/main" id="{C2B36AE0-3B8E-C809-408F-F5960F6CD5FB}"/>
              </a:ext>
            </a:extLst>
          </p:cNvPr>
          <p:cNvSpPr>
            <a:spLocks noGrp="1"/>
          </p:cNvSpPr>
          <p:nvPr>
            <p:ph type="pic" sz="quarter" idx="34"/>
          </p:nvPr>
        </p:nvSpPr>
        <p:spPr>
          <a:xfrm>
            <a:off x="8372231" y="2921635"/>
            <a:ext cx="500062" cy="668338"/>
          </a:xfrm>
          <a:solidFill>
            <a:schemeClr val="bg1">
              <a:lumMod val="95000"/>
            </a:schemeClr>
          </a:solidFill>
        </p:spPr>
        <p:txBody>
          <a:bodyPr anchor="ctr">
            <a:normAutofit/>
          </a:bodyPr>
          <a:lstStyle>
            <a:lvl1pPr marL="11113" indent="0" algn="ctr">
              <a:buNone/>
              <a:defRPr sz="1100"/>
            </a:lvl1pPr>
          </a:lstStyle>
          <a:p>
            <a:endParaRPr lang="en-US" dirty="0"/>
          </a:p>
        </p:txBody>
      </p:sp>
      <p:sp>
        <p:nvSpPr>
          <p:cNvPr id="19" name="Text Placeholder 57">
            <a:extLst>
              <a:ext uri="{FF2B5EF4-FFF2-40B4-BE49-F238E27FC236}">
                <a16:creationId xmlns:a16="http://schemas.microsoft.com/office/drawing/2014/main" id="{6396A389-A46A-FE35-7259-25362FEBC97E}"/>
              </a:ext>
            </a:extLst>
          </p:cNvPr>
          <p:cNvSpPr>
            <a:spLocks noGrp="1"/>
          </p:cNvSpPr>
          <p:nvPr>
            <p:ph type="body" sz="quarter" idx="35" hasCustomPrompt="1"/>
          </p:nvPr>
        </p:nvSpPr>
        <p:spPr>
          <a:xfrm>
            <a:off x="8372135" y="2359008"/>
            <a:ext cx="2778618" cy="470552"/>
          </a:xfrm>
        </p:spPr>
        <p:txBody>
          <a:bodyPr>
            <a:noAutofit/>
          </a:bodyPr>
          <a:lstStyle>
            <a:lvl1pPr marL="11113" indent="0">
              <a:buNone/>
              <a:defRPr sz="1200"/>
            </a:lvl1pPr>
          </a:lstStyle>
          <a:p>
            <a:pPr lvl="0"/>
            <a:r>
              <a:rPr lang="en-US"/>
              <a:t>Event description</a:t>
            </a:r>
          </a:p>
        </p:txBody>
      </p:sp>
      <p:sp>
        <p:nvSpPr>
          <p:cNvPr id="20" name="Text Placeholder 50">
            <a:extLst>
              <a:ext uri="{FF2B5EF4-FFF2-40B4-BE49-F238E27FC236}">
                <a16:creationId xmlns:a16="http://schemas.microsoft.com/office/drawing/2014/main" id="{27CA7F8F-C7FE-B826-A762-658D43F89084}"/>
              </a:ext>
            </a:extLst>
          </p:cNvPr>
          <p:cNvSpPr>
            <a:spLocks noGrp="1"/>
          </p:cNvSpPr>
          <p:nvPr>
            <p:ph type="body" sz="quarter" idx="31" hasCustomPrompt="1"/>
          </p:nvPr>
        </p:nvSpPr>
        <p:spPr>
          <a:xfrm>
            <a:off x="6673398" y="1143000"/>
            <a:ext cx="5174397" cy="726387"/>
          </a:xfrm>
        </p:spPr>
        <p:txBody>
          <a:bodyPr>
            <a:noAutofit/>
          </a:bodyPr>
          <a:lstStyle>
            <a:lvl1pPr marL="11113" indent="0">
              <a:lnSpc>
                <a:spcPct val="88000"/>
              </a:lnSpc>
              <a:buNone/>
              <a:defRPr sz="2000" b="1" cap="all" baseline="0"/>
            </a:lvl1pPr>
          </a:lstStyle>
          <a:p>
            <a:pPr lvl="0"/>
            <a:r>
              <a:rPr lang="en-US"/>
              <a:t>DON’T MISS THESE</a:t>
            </a:r>
            <a:br>
              <a:rPr lang="en-US"/>
            </a:br>
            <a:r>
              <a:rPr lang="en-US"/>
              <a:t>UPCOMING WEBINARS</a:t>
            </a:r>
          </a:p>
        </p:txBody>
      </p:sp>
      <p:sp>
        <p:nvSpPr>
          <p:cNvPr id="21" name="Picture Placeholder 52">
            <a:extLst>
              <a:ext uri="{FF2B5EF4-FFF2-40B4-BE49-F238E27FC236}">
                <a16:creationId xmlns:a16="http://schemas.microsoft.com/office/drawing/2014/main" id="{660B1F55-630A-3A8A-C02F-FFFFB47CDEB3}"/>
              </a:ext>
            </a:extLst>
          </p:cNvPr>
          <p:cNvSpPr>
            <a:spLocks noGrp="1"/>
          </p:cNvSpPr>
          <p:nvPr>
            <p:ph type="pic" sz="quarter" idx="32" hasCustomPrompt="1"/>
          </p:nvPr>
        </p:nvSpPr>
        <p:spPr>
          <a:xfrm>
            <a:off x="6095980" y="2318385"/>
            <a:ext cx="2090737" cy="1738313"/>
          </a:xfrm>
          <a:solidFill>
            <a:schemeClr val="bg1">
              <a:lumMod val="95000"/>
            </a:schemeClr>
          </a:solidFill>
        </p:spPr>
        <p:txBody>
          <a:bodyPr anchor="ctr">
            <a:normAutofit/>
          </a:bodyPr>
          <a:lstStyle>
            <a:lvl1pPr marL="11113" indent="0" algn="ctr">
              <a:buNone/>
              <a:defRPr sz="1200"/>
            </a:lvl1pPr>
          </a:lstStyle>
          <a:p>
            <a:r>
              <a:rPr lang="en-US" dirty="0"/>
              <a:t>Insert 300x250</a:t>
            </a:r>
            <a:br>
              <a:rPr lang="en-US" dirty="0"/>
            </a:br>
            <a:r>
              <a:rPr lang="en-US" dirty="0"/>
              <a:t>digital ad here</a:t>
            </a:r>
          </a:p>
        </p:txBody>
      </p:sp>
      <p:sp>
        <p:nvSpPr>
          <p:cNvPr id="22" name="Text Placeholder 59">
            <a:extLst>
              <a:ext uri="{FF2B5EF4-FFF2-40B4-BE49-F238E27FC236}">
                <a16:creationId xmlns:a16="http://schemas.microsoft.com/office/drawing/2014/main" id="{8FA26733-DA86-C1DC-7183-496BAA8C609D}"/>
              </a:ext>
            </a:extLst>
          </p:cNvPr>
          <p:cNvSpPr>
            <a:spLocks noGrp="1"/>
          </p:cNvSpPr>
          <p:nvPr>
            <p:ph type="body" sz="quarter" idx="36" hasCustomPrompt="1"/>
          </p:nvPr>
        </p:nvSpPr>
        <p:spPr>
          <a:xfrm>
            <a:off x="9002944" y="2937913"/>
            <a:ext cx="2147809" cy="369167"/>
          </a:xfrm>
        </p:spPr>
        <p:txBody>
          <a:bodyPr>
            <a:noAutofit/>
          </a:bodyPr>
          <a:lstStyle>
            <a:lvl1pPr marL="11113" indent="0">
              <a:spcAft>
                <a:spcPts val="0"/>
              </a:spcAft>
              <a:buNone/>
              <a:defRPr sz="800"/>
            </a:lvl1pPr>
          </a:lstStyle>
          <a:p>
            <a:pPr lvl="0"/>
            <a:r>
              <a:rPr lang="en-US"/>
              <a:t>Name</a:t>
            </a:r>
          </a:p>
          <a:p>
            <a:pPr lvl="0"/>
            <a:r>
              <a:rPr lang="en-US"/>
              <a:t>Title, </a:t>
            </a:r>
            <a:r>
              <a:rPr lang="en-US" err="1"/>
              <a:t>etc</a:t>
            </a:r>
            <a:endParaRPr lang="en-US"/>
          </a:p>
        </p:txBody>
      </p:sp>
      <p:sp>
        <p:nvSpPr>
          <p:cNvPr id="23" name="TextBox 22">
            <a:extLst>
              <a:ext uri="{FF2B5EF4-FFF2-40B4-BE49-F238E27FC236}">
                <a16:creationId xmlns:a16="http://schemas.microsoft.com/office/drawing/2014/main" id="{DCD94B0E-0391-3D21-DB9B-B0040AB1E579}"/>
              </a:ext>
            </a:extLst>
          </p:cNvPr>
          <p:cNvSpPr txBox="1"/>
          <p:nvPr userDrawn="1"/>
        </p:nvSpPr>
        <p:spPr>
          <a:xfrm>
            <a:off x="9729543" y="3088640"/>
            <a:ext cx="0" cy="0"/>
          </a:xfrm>
          <a:prstGeom prst="rect">
            <a:avLst/>
          </a:prstGeom>
          <a:noFill/>
        </p:spPr>
        <p:txBody>
          <a:bodyPr wrap="none" lIns="0" tIns="0" rIns="0" bIns="91440" rtlCol="0">
            <a:noAutofit/>
          </a:bodyPr>
          <a:lstStyle/>
          <a:p>
            <a:pPr algn="l">
              <a:spcAft>
                <a:spcPts val="1200"/>
              </a:spcAft>
            </a:pPr>
            <a:endParaRPr lang="en-US" sz="1600" kern="600" spc="-10" dirty="0"/>
          </a:p>
        </p:txBody>
      </p:sp>
      <p:sp>
        <p:nvSpPr>
          <p:cNvPr id="26" name="Picture Placeholder 55">
            <a:extLst>
              <a:ext uri="{FF2B5EF4-FFF2-40B4-BE49-F238E27FC236}">
                <a16:creationId xmlns:a16="http://schemas.microsoft.com/office/drawing/2014/main" id="{76EF1429-981A-7057-A8C2-F28B9C2CBFDE}"/>
              </a:ext>
            </a:extLst>
          </p:cNvPr>
          <p:cNvSpPr>
            <a:spLocks noGrp="1"/>
          </p:cNvSpPr>
          <p:nvPr>
            <p:ph type="pic" sz="quarter" idx="37"/>
          </p:nvPr>
        </p:nvSpPr>
        <p:spPr>
          <a:xfrm>
            <a:off x="9002151" y="3399155"/>
            <a:ext cx="500062" cy="668338"/>
          </a:xfrm>
          <a:solidFill>
            <a:schemeClr val="bg1">
              <a:lumMod val="95000"/>
            </a:schemeClr>
          </a:solidFill>
        </p:spPr>
        <p:txBody>
          <a:bodyPr anchor="ctr">
            <a:normAutofit/>
          </a:bodyPr>
          <a:lstStyle>
            <a:lvl1pPr marL="11113" indent="0" algn="ctr">
              <a:buNone/>
              <a:defRPr sz="1100"/>
            </a:lvl1pPr>
          </a:lstStyle>
          <a:p>
            <a:endParaRPr lang="en-US" dirty="0"/>
          </a:p>
        </p:txBody>
      </p:sp>
      <p:sp>
        <p:nvSpPr>
          <p:cNvPr id="27" name="Text Placeholder 59">
            <a:extLst>
              <a:ext uri="{FF2B5EF4-FFF2-40B4-BE49-F238E27FC236}">
                <a16:creationId xmlns:a16="http://schemas.microsoft.com/office/drawing/2014/main" id="{1CB5388B-F92A-6008-0A46-397B01CDDF62}"/>
              </a:ext>
            </a:extLst>
          </p:cNvPr>
          <p:cNvSpPr>
            <a:spLocks noGrp="1"/>
          </p:cNvSpPr>
          <p:nvPr>
            <p:ph type="body" sz="quarter" idx="38" hasCustomPrompt="1"/>
          </p:nvPr>
        </p:nvSpPr>
        <p:spPr>
          <a:xfrm>
            <a:off x="9601829" y="3415433"/>
            <a:ext cx="1548924" cy="406615"/>
          </a:xfrm>
        </p:spPr>
        <p:txBody>
          <a:bodyPr>
            <a:noAutofit/>
          </a:bodyPr>
          <a:lstStyle>
            <a:lvl1pPr marL="11113" indent="0">
              <a:spcAft>
                <a:spcPts val="0"/>
              </a:spcAft>
              <a:buNone/>
              <a:defRPr sz="800"/>
            </a:lvl1pPr>
          </a:lstStyle>
          <a:p>
            <a:pPr lvl="0"/>
            <a:r>
              <a:rPr lang="en-US"/>
              <a:t>Name</a:t>
            </a:r>
          </a:p>
          <a:p>
            <a:pPr lvl="0"/>
            <a:r>
              <a:rPr lang="en-US"/>
              <a:t>Title, </a:t>
            </a:r>
            <a:r>
              <a:rPr lang="en-US" err="1"/>
              <a:t>etc</a:t>
            </a:r>
            <a:endParaRPr lang="en-US"/>
          </a:p>
        </p:txBody>
      </p:sp>
      <p:sp>
        <p:nvSpPr>
          <p:cNvPr id="29" name="Picture Placeholder 55">
            <a:extLst>
              <a:ext uri="{FF2B5EF4-FFF2-40B4-BE49-F238E27FC236}">
                <a16:creationId xmlns:a16="http://schemas.microsoft.com/office/drawing/2014/main" id="{AC75A2A7-D480-2D57-627C-1B1C431CBCE6}"/>
              </a:ext>
            </a:extLst>
          </p:cNvPr>
          <p:cNvSpPr>
            <a:spLocks noGrp="1"/>
          </p:cNvSpPr>
          <p:nvPr>
            <p:ph type="pic" sz="quarter" idx="39"/>
          </p:nvPr>
        </p:nvSpPr>
        <p:spPr>
          <a:xfrm>
            <a:off x="8900551" y="4862195"/>
            <a:ext cx="500062" cy="668338"/>
          </a:xfrm>
          <a:solidFill>
            <a:schemeClr val="bg1">
              <a:lumMod val="95000"/>
            </a:schemeClr>
          </a:solidFill>
        </p:spPr>
        <p:txBody>
          <a:bodyPr anchor="ctr">
            <a:normAutofit/>
          </a:bodyPr>
          <a:lstStyle>
            <a:lvl1pPr marL="11113" indent="0" algn="ctr">
              <a:buNone/>
              <a:defRPr sz="1100"/>
            </a:lvl1pPr>
          </a:lstStyle>
          <a:p>
            <a:endParaRPr lang="en-US" dirty="0"/>
          </a:p>
        </p:txBody>
      </p:sp>
      <p:sp>
        <p:nvSpPr>
          <p:cNvPr id="30" name="Text Placeholder 57">
            <a:extLst>
              <a:ext uri="{FF2B5EF4-FFF2-40B4-BE49-F238E27FC236}">
                <a16:creationId xmlns:a16="http://schemas.microsoft.com/office/drawing/2014/main" id="{E89BC055-D965-D4E6-F3DB-DA1DCDADA737}"/>
              </a:ext>
            </a:extLst>
          </p:cNvPr>
          <p:cNvSpPr>
            <a:spLocks noGrp="1"/>
          </p:cNvSpPr>
          <p:nvPr>
            <p:ph type="body" sz="quarter" idx="40" hasCustomPrompt="1"/>
          </p:nvPr>
        </p:nvSpPr>
        <p:spPr>
          <a:xfrm>
            <a:off x="8900455" y="4299568"/>
            <a:ext cx="2809098" cy="470552"/>
          </a:xfrm>
        </p:spPr>
        <p:txBody>
          <a:bodyPr>
            <a:noAutofit/>
          </a:bodyPr>
          <a:lstStyle>
            <a:lvl1pPr marL="11113" indent="0">
              <a:buNone/>
              <a:defRPr sz="1200"/>
            </a:lvl1pPr>
          </a:lstStyle>
          <a:p>
            <a:pPr lvl="0"/>
            <a:r>
              <a:rPr lang="en-US"/>
              <a:t>Event description</a:t>
            </a:r>
          </a:p>
        </p:txBody>
      </p:sp>
      <p:sp>
        <p:nvSpPr>
          <p:cNvPr id="31" name="Picture Placeholder 52">
            <a:extLst>
              <a:ext uri="{FF2B5EF4-FFF2-40B4-BE49-F238E27FC236}">
                <a16:creationId xmlns:a16="http://schemas.microsoft.com/office/drawing/2014/main" id="{2F733E7F-9B55-C6DD-4CD0-3A516A63427E}"/>
              </a:ext>
            </a:extLst>
          </p:cNvPr>
          <p:cNvSpPr>
            <a:spLocks noGrp="1"/>
          </p:cNvSpPr>
          <p:nvPr>
            <p:ph type="pic" sz="quarter" idx="41" hasCustomPrompt="1"/>
          </p:nvPr>
        </p:nvSpPr>
        <p:spPr>
          <a:xfrm>
            <a:off x="6624300" y="4258945"/>
            <a:ext cx="2090737" cy="1738313"/>
          </a:xfrm>
          <a:solidFill>
            <a:schemeClr val="bg1">
              <a:lumMod val="95000"/>
            </a:schemeClr>
          </a:solidFill>
        </p:spPr>
        <p:txBody>
          <a:bodyPr anchor="ctr">
            <a:normAutofit/>
          </a:bodyPr>
          <a:lstStyle>
            <a:lvl1pPr marL="11113" indent="0" algn="ctr">
              <a:buNone/>
              <a:defRPr sz="1200"/>
            </a:lvl1pPr>
          </a:lstStyle>
          <a:p>
            <a:r>
              <a:rPr lang="en-US" dirty="0"/>
              <a:t>Insert 300x250</a:t>
            </a:r>
            <a:br>
              <a:rPr lang="en-US" dirty="0"/>
            </a:br>
            <a:r>
              <a:rPr lang="en-US" dirty="0"/>
              <a:t>digital ad here</a:t>
            </a:r>
          </a:p>
        </p:txBody>
      </p:sp>
      <p:sp>
        <p:nvSpPr>
          <p:cNvPr id="32" name="Text Placeholder 59">
            <a:extLst>
              <a:ext uri="{FF2B5EF4-FFF2-40B4-BE49-F238E27FC236}">
                <a16:creationId xmlns:a16="http://schemas.microsoft.com/office/drawing/2014/main" id="{AB1BEF7C-C994-4B38-A324-E8A355771077}"/>
              </a:ext>
            </a:extLst>
          </p:cNvPr>
          <p:cNvSpPr>
            <a:spLocks noGrp="1"/>
          </p:cNvSpPr>
          <p:nvPr>
            <p:ph type="body" sz="quarter" idx="42" hasCustomPrompt="1"/>
          </p:nvPr>
        </p:nvSpPr>
        <p:spPr>
          <a:xfrm>
            <a:off x="9522533" y="4878473"/>
            <a:ext cx="2147809" cy="377592"/>
          </a:xfrm>
        </p:spPr>
        <p:txBody>
          <a:bodyPr>
            <a:noAutofit/>
          </a:bodyPr>
          <a:lstStyle>
            <a:lvl1pPr marL="11113" indent="0">
              <a:spcAft>
                <a:spcPts val="0"/>
              </a:spcAft>
              <a:buNone/>
              <a:defRPr sz="800"/>
            </a:lvl1pPr>
          </a:lstStyle>
          <a:p>
            <a:pPr lvl="0"/>
            <a:r>
              <a:rPr lang="en-US"/>
              <a:t>Name</a:t>
            </a:r>
          </a:p>
          <a:p>
            <a:pPr lvl="0"/>
            <a:r>
              <a:rPr lang="en-US"/>
              <a:t>Title, </a:t>
            </a:r>
            <a:r>
              <a:rPr lang="en-US" err="1"/>
              <a:t>etc</a:t>
            </a:r>
            <a:endParaRPr lang="en-US"/>
          </a:p>
        </p:txBody>
      </p:sp>
      <p:sp>
        <p:nvSpPr>
          <p:cNvPr id="33" name="TextBox 32">
            <a:extLst>
              <a:ext uri="{FF2B5EF4-FFF2-40B4-BE49-F238E27FC236}">
                <a16:creationId xmlns:a16="http://schemas.microsoft.com/office/drawing/2014/main" id="{5BB3A82A-C53F-253F-B80A-1FD1C56009F0}"/>
              </a:ext>
            </a:extLst>
          </p:cNvPr>
          <p:cNvSpPr txBox="1"/>
          <p:nvPr userDrawn="1"/>
        </p:nvSpPr>
        <p:spPr>
          <a:xfrm>
            <a:off x="10257863" y="5029200"/>
            <a:ext cx="0" cy="0"/>
          </a:xfrm>
          <a:prstGeom prst="rect">
            <a:avLst/>
          </a:prstGeom>
          <a:noFill/>
        </p:spPr>
        <p:txBody>
          <a:bodyPr wrap="none" lIns="0" tIns="0" rIns="0" bIns="91440" rtlCol="0">
            <a:noAutofit/>
          </a:bodyPr>
          <a:lstStyle/>
          <a:p>
            <a:pPr algn="l">
              <a:spcAft>
                <a:spcPts val="1200"/>
              </a:spcAft>
            </a:pPr>
            <a:endParaRPr lang="en-US" sz="1600" kern="600" spc="-10" dirty="0"/>
          </a:p>
        </p:txBody>
      </p:sp>
      <p:sp>
        <p:nvSpPr>
          <p:cNvPr id="34" name="Picture Placeholder 55">
            <a:extLst>
              <a:ext uri="{FF2B5EF4-FFF2-40B4-BE49-F238E27FC236}">
                <a16:creationId xmlns:a16="http://schemas.microsoft.com/office/drawing/2014/main" id="{EBD344BE-94D5-1F9E-6FCC-0155E808AC05}"/>
              </a:ext>
            </a:extLst>
          </p:cNvPr>
          <p:cNvSpPr>
            <a:spLocks noGrp="1"/>
          </p:cNvSpPr>
          <p:nvPr>
            <p:ph type="pic" sz="quarter" idx="43"/>
          </p:nvPr>
        </p:nvSpPr>
        <p:spPr>
          <a:xfrm>
            <a:off x="9530471" y="5364418"/>
            <a:ext cx="500062" cy="668338"/>
          </a:xfrm>
          <a:solidFill>
            <a:schemeClr val="bg1">
              <a:lumMod val="95000"/>
            </a:schemeClr>
          </a:solidFill>
        </p:spPr>
        <p:txBody>
          <a:bodyPr anchor="ctr">
            <a:normAutofit/>
          </a:bodyPr>
          <a:lstStyle>
            <a:lvl1pPr marL="11113" indent="0" algn="ctr">
              <a:buNone/>
              <a:defRPr sz="1100"/>
            </a:lvl1pPr>
          </a:lstStyle>
          <a:p>
            <a:endParaRPr lang="en-US" dirty="0"/>
          </a:p>
        </p:txBody>
      </p:sp>
      <p:sp>
        <p:nvSpPr>
          <p:cNvPr id="35" name="Text Placeholder 59">
            <a:extLst>
              <a:ext uri="{FF2B5EF4-FFF2-40B4-BE49-F238E27FC236}">
                <a16:creationId xmlns:a16="http://schemas.microsoft.com/office/drawing/2014/main" id="{C998ADC0-6442-CA21-376B-D903016D4059}"/>
              </a:ext>
            </a:extLst>
          </p:cNvPr>
          <p:cNvSpPr>
            <a:spLocks noGrp="1"/>
          </p:cNvSpPr>
          <p:nvPr>
            <p:ph type="body" sz="quarter" idx="44" hasCustomPrompt="1"/>
          </p:nvPr>
        </p:nvSpPr>
        <p:spPr>
          <a:xfrm>
            <a:off x="10121418" y="5355993"/>
            <a:ext cx="1548924" cy="377592"/>
          </a:xfrm>
        </p:spPr>
        <p:txBody>
          <a:bodyPr>
            <a:noAutofit/>
          </a:bodyPr>
          <a:lstStyle>
            <a:lvl1pPr marL="11113" indent="0">
              <a:spcAft>
                <a:spcPts val="0"/>
              </a:spcAft>
              <a:buNone/>
              <a:defRPr sz="800"/>
            </a:lvl1pPr>
          </a:lstStyle>
          <a:p>
            <a:pPr lvl="0"/>
            <a:r>
              <a:rPr lang="en-US"/>
              <a:t>Name</a:t>
            </a:r>
          </a:p>
          <a:p>
            <a:pPr lvl="0"/>
            <a:r>
              <a:rPr lang="en-US"/>
              <a:t>Title, </a:t>
            </a:r>
            <a:r>
              <a:rPr lang="en-US" err="1"/>
              <a:t>etc</a:t>
            </a:r>
            <a:endParaRPr lang="en-US"/>
          </a:p>
        </p:txBody>
      </p:sp>
      <p:grpSp>
        <p:nvGrpSpPr>
          <p:cNvPr id="52" name="Group 51">
            <a:extLst>
              <a:ext uri="{FF2B5EF4-FFF2-40B4-BE49-F238E27FC236}">
                <a16:creationId xmlns:a16="http://schemas.microsoft.com/office/drawing/2014/main" id="{66BB39E4-62C0-C061-A09B-2D599FC0CCB1}"/>
              </a:ext>
            </a:extLst>
          </p:cNvPr>
          <p:cNvGrpSpPr/>
          <p:nvPr userDrawn="1"/>
        </p:nvGrpSpPr>
        <p:grpSpPr>
          <a:xfrm>
            <a:off x="3843446" y="3648982"/>
            <a:ext cx="903821" cy="1336050"/>
            <a:chOff x="3768423" y="3266178"/>
            <a:chExt cx="1327682" cy="1962612"/>
          </a:xfrm>
        </p:grpSpPr>
        <p:sp>
          <p:nvSpPr>
            <p:cNvPr id="42" name="Freeform 41">
              <a:extLst>
                <a:ext uri="{FF2B5EF4-FFF2-40B4-BE49-F238E27FC236}">
                  <a16:creationId xmlns:a16="http://schemas.microsoft.com/office/drawing/2014/main" id="{46AD4A07-46F0-7C22-653A-8C9800A0CFCD}"/>
                </a:ext>
              </a:extLst>
            </p:cNvPr>
            <p:cNvSpPr/>
            <p:nvPr/>
          </p:nvSpPr>
          <p:spPr>
            <a:xfrm flipH="1">
              <a:off x="4143275" y="3266178"/>
              <a:ext cx="952830" cy="1962612"/>
            </a:xfrm>
            <a:custGeom>
              <a:avLst/>
              <a:gdLst>
                <a:gd name="connsiteX0" fmla="*/ 3961503 w 6662065"/>
                <a:gd name="connsiteY0" fmla="*/ 0 h 13722312"/>
                <a:gd name="connsiteX1" fmla="*/ 6662065 w 6662065"/>
                <a:gd name="connsiteY1" fmla="*/ 0 h 13722312"/>
                <a:gd name="connsiteX2" fmla="*/ 2700563 w 6662065"/>
                <a:gd name="connsiteY2" fmla="*/ 6861156 h 13722312"/>
                <a:gd name="connsiteX3" fmla="*/ 6662065 w 6662065"/>
                <a:gd name="connsiteY3" fmla="*/ 13722312 h 13722312"/>
                <a:gd name="connsiteX4" fmla="*/ 3961503 w 6662065"/>
                <a:gd name="connsiteY4" fmla="*/ 13722312 h 13722312"/>
                <a:gd name="connsiteX5" fmla="*/ 0 w 6662065"/>
                <a:gd name="connsiteY5" fmla="*/ 6861156 h 1372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2065" h="13722312">
                  <a:moveTo>
                    <a:pt x="3961503" y="0"/>
                  </a:moveTo>
                  <a:lnTo>
                    <a:pt x="6662065" y="0"/>
                  </a:lnTo>
                  <a:lnTo>
                    <a:pt x="2700563" y="6861156"/>
                  </a:lnTo>
                  <a:lnTo>
                    <a:pt x="6662065" y="13722312"/>
                  </a:lnTo>
                  <a:lnTo>
                    <a:pt x="3961503" y="13722312"/>
                  </a:lnTo>
                  <a:lnTo>
                    <a:pt x="0" y="6861156"/>
                  </a:lnTo>
                  <a:close/>
                </a:path>
              </a:pathLst>
            </a:custGeom>
            <a:solidFill>
              <a:schemeClr val="bg2">
                <a:lumMod val="50000"/>
              </a:schemeClr>
            </a:solidFill>
            <a:ln w="1158" cap="flat">
              <a:noFill/>
              <a:prstDash val="solid"/>
              <a:miter/>
            </a:ln>
          </p:spPr>
          <p:txBody>
            <a:bodyPr rtlCol="0" anchor="ctr"/>
            <a:lstStyle/>
            <a:p>
              <a:endParaRPr lang="en-US" dirty="0"/>
            </a:p>
          </p:txBody>
        </p:sp>
        <p:sp>
          <p:nvSpPr>
            <p:cNvPr id="44" name="Freeform 43">
              <a:extLst>
                <a:ext uri="{FF2B5EF4-FFF2-40B4-BE49-F238E27FC236}">
                  <a16:creationId xmlns:a16="http://schemas.microsoft.com/office/drawing/2014/main" id="{95053B31-6CA1-EAFF-0EB5-0A95E177B477}"/>
                </a:ext>
              </a:extLst>
            </p:cNvPr>
            <p:cNvSpPr/>
            <p:nvPr/>
          </p:nvSpPr>
          <p:spPr>
            <a:xfrm flipH="1">
              <a:off x="3768423" y="3266178"/>
              <a:ext cx="952830" cy="1962612"/>
            </a:xfrm>
            <a:custGeom>
              <a:avLst/>
              <a:gdLst>
                <a:gd name="connsiteX0" fmla="*/ 3961503 w 6662065"/>
                <a:gd name="connsiteY0" fmla="*/ 0 h 13722312"/>
                <a:gd name="connsiteX1" fmla="*/ 6662065 w 6662065"/>
                <a:gd name="connsiteY1" fmla="*/ 0 h 13722312"/>
                <a:gd name="connsiteX2" fmla="*/ 2700563 w 6662065"/>
                <a:gd name="connsiteY2" fmla="*/ 6861156 h 13722312"/>
                <a:gd name="connsiteX3" fmla="*/ 6662065 w 6662065"/>
                <a:gd name="connsiteY3" fmla="*/ 13722312 h 13722312"/>
                <a:gd name="connsiteX4" fmla="*/ 3961503 w 6662065"/>
                <a:gd name="connsiteY4" fmla="*/ 13722312 h 13722312"/>
                <a:gd name="connsiteX5" fmla="*/ 0 w 6662065"/>
                <a:gd name="connsiteY5" fmla="*/ 6861156 h 1372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2065" h="13722312">
                  <a:moveTo>
                    <a:pt x="3961503" y="0"/>
                  </a:moveTo>
                  <a:lnTo>
                    <a:pt x="6662065" y="0"/>
                  </a:lnTo>
                  <a:lnTo>
                    <a:pt x="2700563" y="6861156"/>
                  </a:lnTo>
                  <a:lnTo>
                    <a:pt x="6662065" y="13722312"/>
                  </a:lnTo>
                  <a:lnTo>
                    <a:pt x="3961503" y="13722312"/>
                  </a:lnTo>
                  <a:lnTo>
                    <a:pt x="0" y="6861156"/>
                  </a:lnTo>
                  <a:close/>
                </a:path>
              </a:pathLst>
            </a:custGeom>
            <a:solidFill>
              <a:schemeClr val="bg2">
                <a:lumMod val="50000"/>
              </a:schemeClr>
            </a:solidFill>
            <a:ln w="1158" cap="flat">
              <a:noFill/>
              <a:prstDash val="solid"/>
              <a:miter/>
            </a:ln>
          </p:spPr>
          <p:txBody>
            <a:bodyPr rtlCol="0" anchor="ctr"/>
            <a:lstStyle/>
            <a:p>
              <a:endParaRPr lang="en-US" dirty="0"/>
            </a:p>
          </p:txBody>
        </p:sp>
      </p:grpSp>
      <p:grpSp>
        <p:nvGrpSpPr>
          <p:cNvPr id="54" name="Group 53">
            <a:extLst>
              <a:ext uri="{FF2B5EF4-FFF2-40B4-BE49-F238E27FC236}">
                <a16:creationId xmlns:a16="http://schemas.microsoft.com/office/drawing/2014/main" id="{4E9F8A9A-33A0-3838-B2E8-828EE616914B}"/>
              </a:ext>
            </a:extLst>
          </p:cNvPr>
          <p:cNvGrpSpPr/>
          <p:nvPr userDrawn="1"/>
        </p:nvGrpSpPr>
        <p:grpSpPr>
          <a:xfrm>
            <a:off x="4429411" y="2342307"/>
            <a:ext cx="1335615" cy="1962612"/>
            <a:chOff x="4429411" y="2342307"/>
            <a:chExt cx="1335615" cy="1962612"/>
          </a:xfrm>
        </p:grpSpPr>
        <p:sp>
          <p:nvSpPr>
            <p:cNvPr id="43" name="Freeform 42">
              <a:extLst>
                <a:ext uri="{FF2B5EF4-FFF2-40B4-BE49-F238E27FC236}">
                  <a16:creationId xmlns:a16="http://schemas.microsoft.com/office/drawing/2014/main" id="{A79BC418-0A64-5750-11FF-E0B468032AFE}"/>
                </a:ext>
              </a:extLst>
            </p:cNvPr>
            <p:cNvSpPr/>
            <p:nvPr/>
          </p:nvSpPr>
          <p:spPr>
            <a:xfrm flipH="1">
              <a:off x="4812196" y="2342307"/>
              <a:ext cx="952830" cy="1962612"/>
            </a:xfrm>
            <a:custGeom>
              <a:avLst/>
              <a:gdLst>
                <a:gd name="connsiteX0" fmla="*/ 3961503 w 6662065"/>
                <a:gd name="connsiteY0" fmla="*/ 0 h 13722312"/>
                <a:gd name="connsiteX1" fmla="*/ 6662065 w 6662065"/>
                <a:gd name="connsiteY1" fmla="*/ 0 h 13722312"/>
                <a:gd name="connsiteX2" fmla="*/ 2700563 w 6662065"/>
                <a:gd name="connsiteY2" fmla="*/ 6861156 h 13722312"/>
                <a:gd name="connsiteX3" fmla="*/ 6662065 w 6662065"/>
                <a:gd name="connsiteY3" fmla="*/ 13722312 h 13722312"/>
                <a:gd name="connsiteX4" fmla="*/ 3961503 w 6662065"/>
                <a:gd name="connsiteY4" fmla="*/ 13722312 h 13722312"/>
                <a:gd name="connsiteX5" fmla="*/ 0 w 6662065"/>
                <a:gd name="connsiteY5" fmla="*/ 6861156 h 1372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2065" h="13722312">
                  <a:moveTo>
                    <a:pt x="3961503" y="0"/>
                  </a:moveTo>
                  <a:lnTo>
                    <a:pt x="6662065" y="0"/>
                  </a:lnTo>
                  <a:lnTo>
                    <a:pt x="2700563" y="6861156"/>
                  </a:lnTo>
                  <a:lnTo>
                    <a:pt x="6662065" y="13722312"/>
                  </a:lnTo>
                  <a:lnTo>
                    <a:pt x="3961503" y="13722312"/>
                  </a:lnTo>
                  <a:lnTo>
                    <a:pt x="0" y="6861156"/>
                  </a:lnTo>
                  <a:close/>
                </a:path>
              </a:pathLst>
            </a:custGeom>
            <a:solidFill>
              <a:schemeClr val="tx2">
                <a:lumMod val="20000"/>
                <a:lumOff val="80000"/>
              </a:schemeClr>
            </a:solidFill>
            <a:ln w="1158" cap="flat">
              <a:noFill/>
              <a:prstDash val="solid"/>
              <a:miter/>
            </a:ln>
          </p:spPr>
          <p:txBody>
            <a:bodyPr rtlCol="0" anchor="ctr"/>
            <a:lstStyle/>
            <a:p>
              <a:endParaRPr lang="en-US" dirty="0"/>
            </a:p>
          </p:txBody>
        </p:sp>
        <p:sp>
          <p:nvSpPr>
            <p:cNvPr id="45" name="Freeform 44">
              <a:extLst>
                <a:ext uri="{FF2B5EF4-FFF2-40B4-BE49-F238E27FC236}">
                  <a16:creationId xmlns:a16="http://schemas.microsoft.com/office/drawing/2014/main" id="{243C0E16-8055-BD31-6E13-3DD7049F3BB0}"/>
                </a:ext>
              </a:extLst>
            </p:cNvPr>
            <p:cNvSpPr/>
            <p:nvPr/>
          </p:nvSpPr>
          <p:spPr>
            <a:xfrm flipH="1">
              <a:off x="4429411" y="2342307"/>
              <a:ext cx="952831" cy="1962612"/>
            </a:xfrm>
            <a:custGeom>
              <a:avLst/>
              <a:gdLst>
                <a:gd name="connsiteX0" fmla="*/ 3961503 w 6662065"/>
                <a:gd name="connsiteY0" fmla="*/ 0 h 13722312"/>
                <a:gd name="connsiteX1" fmla="*/ 6662065 w 6662065"/>
                <a:gd name="connsiteY1" fmla="*/ 0 h 13722312"/>
                <a:gd name="connsiteX2" fmla="*/ 2700563 w 6662065"/>
                <a:gd name="connsiteY2" fmla="*/ 6861156 h 13722312"/>
                <a:gd name="connsiteX3" fmla="*/ 6662065 w 6662065"/>
                <a:gd name="connsiteY3" fmla="*/ 13722312 h 13722312"/>
                <a:gd name="connsiteX4" fmla="*/ 3961503 w 6662065"/>
                <a:gd name="connsiteY4" fmla="*/ 13722312 h 13722312"/>
                <a:gd name="connsiteX5" fmla="*/ 0 w 6662065"/>
                <a:gd name="connsiteY5" fmla="*/ 6861156 h 1372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2065" h="13722312">
                  <a:moveTo>
                    <a:pt x="3961503" y="0"/>
                  </a:moveTo>
                  <a:lnTo>
                    <a:pt x="6662065" y="0"/>
                  </a:lnTo>
                  <a:lnTo>
                    <a:pt x="2700563" y="6861156"/>
                  </a:lnTo>
                  <a:lnTo>
                    <a:pt x="6662065" y="13722312"/>
                  </a:lnTo>
                  <a:lnTo>
                    <a:pt x="3961503" y="13722312"/>
                  </a:lnTo>
                  <a:lnTo>
                    <a:pt x="0" y="6861156"/>
                  </a:lnTo>
                  <a:close/>
                </a:path>
              </a:pathLst>
            </a:custGeom>
            <a:solidFill>
              <a:schemeClr val="tx2">
                <a:lumMod val="20000"/>
                <a:lumOff val="80000"/>
              </a:schemeClr>
            </a:solidFill>
            <a:ln w="1158" cap="flat">
              <a:noFill/>
              <a:prstDash val="solid"/>
              <a:miter/>
            </a:ln>
          </p:spPr>
          <p:txBody>
            <a:bodyPr rtlCol="0" anchor="ctr"/>
            <a:lstStyle/>
            <a:p>
              <a:endParaRPr lang="en-US" dirty="0"/>
            </a:p>
          </p:txBody>
        </p:sp>
      </p:grpSp>
      <p:pic>
        <p:nvPicPr>
          <p:cNvPr id="3" name="Picture 2">
            <a:extLst>
              <a:ext uri="{FF2B5EF4-FFF2-40B4-BE49-F238E27FC236}">
                <a16:creationId xmlns:a16="http://schemas.microsoft.com/office/drawing/2014/main" id="{6E8176CB-DD1D-DA8C-4795-B481B23121E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77239" y="0"/>
            <a:ext cx="404790" cy="404790"/>
          </a:xfrm>
          <a:prstGeom prst="rect">
            <a:avLst/>
          </a:prstGeom>
        </p:spPr>
      </p:pic>
      <p:sp>
        <p:nvSpPr>
          <p:cNvPr id="12" name="Slide Number Placeholder 11">
            <a:extLst>
              <a:ext uri="{FF2B5EF4-FFF2-40B4-BE49-F238E27FC236}">
                <a16:creationId xmlns:a16="http://schemas.microsoft.com/office/drawing/2014/main" id="{642D7B10-2E0D-924A-9797-5B086810C724}"/>
              </a:ext>
            </a:extLst>
          </p:cNvPr>
          <p:cNvSpPr>
            <a:spLocks noGrp="1"/>
          </p:cNvSpPr>
          <p:nvPr>
            <p:ph type="sldNum" sz="quarter" idx="50"/>
          </p:nvPr>
        </p:nvSpPr>
        <p:spPr/>
        <p:txBody>
          <a:bodyPr/>
          <a:lstStyle/>
          <a:p>
            <a:fld id="{B03A8012-9C8A-A340-B848-62C2ABD4DCA7}" type="slidenum">
              <a:rPr lang="en-US" smtClean="0"/>
              <a:pPr/>
              <a:t>‹#›</a:t>
            </a:fld>
            <a:endParaRPr lang="en-US" dirty="0"/>
          </a:p>
        </p:txBody>
      </p:sp>
      <p:sp>
        <p:nvSpPr>
          <p:cNvPr id="5" name="TextBox 4">
            <a:extLst>
              <a:ext uri="{FF2B5EF4-FFF2-40B4-BE49-F238E27FC236}">
                <a16:creationId xmlns:a16="http://schemas.microsoft.com/office/drawing/2014/main" id="{F4973771-D575-0957-5027-8926A62E8727}"/>
              </a:ext>
            </a:extLst>
          </p:cNvPr>
          <p:cNvSpPr txBox="1"/>
          <p:nvPr userDrawn="1"/>
        </p:nvSpPr>
        <p:spPr>
          <a:xfrm>
            <a:off x="451925" y="6483593"/>
            <a:ext cx="2621619" cy="234951"/>
          </a:xfrm>
          <a:prstGeom prst="rect">
            <a:avLst/>
          </a:prstGeom>
          <a:noFill/>
        </p:spPr>
        <p:txBody>
          <a:bodyPr wrap="none" lIns="45720" tIns="45720" rIns="45720" bIns="45720" rtlCol="0">
            <a:noAutofit/>
          </a:bodyPr>
          <a:lstStyle/>
          <a:p>
            <a:pPr algn="l">
              <a:spcAft>
                <a:spcPts val="1200"/>
              </a:spcAft>
            </a:pPr>
            <a:r>
              <a:rPr lang="en-US" sz="700" kern="1200" dirty="0">
                <a:solidFill>
                  <a:srgbClr val="AEAEAE"/>
                </a:solidFill>
                <a:latin typeface="+mn-lt"/>
                <a:ea typeface="+mn-ea"/>
                <a:cs typeface="+mn-cs"/>
              </a:rPr>
              <a:t>Property of Rimini Street ©2023 |  Proprietary and confidential</a:t>
            </a:r>
          </a:p>
        </p:txBody>
      </p:sp>
    </p:spTree>
    <p:extLst>
      <p:ext uri="{BB962C8B-B14F-4D97-AF65-F5344CB8AC3E}">
        <p14:creationId xmlns:p14="http://schemas.microsoft.com/office/powerpoint/2010/main" val="27438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023 Extra content-01">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19F95DA9-B253-45F9-B684-32694AFE35B3}"/>
              </a:ext>
            </a:extLst>
          </p:cNvPr>
          <p:cNvSpPr>
            <a:spLocks noGrp="1"/>
          </p:cNvSpPr>
          <p:nvPr>
            <p:ph sz="quarter" idx="14" hasCustomPrompt="1"/>
          </p:nvPr>
        </p:nvSpPr>
        <p:spPr>
          <a:xfrm>
            <a:off x="777240" y="876300"/>
            <a:ext cx="10671048" cy="5295900"/>
          </a:xfrm>
          <a:prstGeom prst="rect">
            <a:avLst/>
          </a:prstGeom>
        </p:spPr>
        <p:txBody>
          <a:bodyPr>
            <a:noAutofit/>
          </a:bodyPr>
          <a:lstStyle>
            <a:lvl1pPr>
              <a:spcAft>
                <a:spcPts val="1200"/>
              </a:spcAft>
              <a:defRPr sz="1400"/>
            </a:lvl1pPr>
            <a:lvl2pPr marL="230187" indent="0">
              <a:spcAft>
                <a:spcPts val="1200"/>
              </a:spcAft>
              <a:buNone/>
              <a:defRPr/>
            </a:lvl2pPr>
            <a:lvl3pPr>
              <a:spcAft>
                <a:spcPts val="1200"/>
              </a:spcAft>
              <a:defRPr baseline="0"/>
            </a:lvl3pPr>
            <a:lvl4pPr>
              <a:spcAft>
                <a:spcPts val="1200"/>
              </a:spcAft>
              <a:defRPr>
                <a:solidFill>
                  <a:schemeClr val="tx1"/>
                </a:solidFill>
              </a:defRPr>
            </a:lvl4pPr>
          </a:lstStyle>
          <a:p>
            <a:pPr marL="173038" marR="0" lvl="0" indent="-161925" algn="l" defTabSz="914400" rtl="0" eaLnBrk="1" fontAlgn="auto" latinLnBrk="0" hangingPunct="1">
              <a:lnSpc>
                <a:spcPct val="100000"/>
              </a:lnSpc>
              <a:spcBef>
                <a:spcPts val="0"/>
              </a:spcBef>
              <a:spcAft>
                <a:spcPts val="1200"/>
              </a:spcAft>
              <a:buClr>
                <a:schemeClr val="tx1"/>
              </a:buClr>
              <a:buSzPct val="100000"/>
              <a:buFont typeface="Wingdings" panose="05000000000000000000" pitchFamily="2" charset="2"/>
              <a:buChar char="§"/>
              <a:tabLst/>
              <a:defRPr/>
            </a:pPr>
            <a:r>
              <a:rPr lang="en-US"/>
              <a:t>Click to add text or other content</a:t>
            </a:r>
          </a:p>
        </p:txBody>
      </p:sp>
      <p:sp>
        <p:nvSpPr>
          <p:cNvPr id="2" name="Title 1">
            <a:extLst>
              <a:ext uri="{FF2B5EF4-FFF2-40B4-BE49-F238E27FC236}">
                <a16:creationId xmlns:a16="http://schemas.microsoft.com/office/drawing/2014/main" id="{77046538-5B75-20D3-B663-1E4E94FD5B5A}"/>
              </a:ext>
            </a:extLst>
          </p:cNvPr>
          <p:cNvSpPr>
            <a:spLocks noGrp="1"/>
          </p:cNvSpPr>
          <p:nvPr>
            <p:ph type="title" hasCustomPrompt="1"/>
          </p:nvPr>
        </p:nvSpPr>
        <p:spPr>
          <a:xfrm>
            <a:off x="777240" y="576072"/>
            <a:ext cx="10671048" cy="301752"/>
          </a:xfrm>
        </p:spPr>
        <p:txBody>
          <a:bodyPr/>
          <a:lstStyle>
            <a:lvl1pPr algn="l">
              <a:defRPr sz="1600" b="1" cap="all" spc="10" baseline="0"/>
            </a:lvl1pPr>
          </a:lstStyle>
          <a:p>
            <a:r>
              <a:rPr lang="en-US"/>
              <a:t>Use layout “2023 Extra content-01”</a:t>
            </a:r>
          </a:p>
        </p:txBody>
      </p:sp>
      <p:pic>
        <p:nvPicPr>
          <p:cNvPr id="5" name="Picture 4">
            <a:extLst>
              <a:ext uri="{FF2B5EF4-FFF2-40B4-BE49-F238E27FC236}">
                <a16:creationId xmlns:a16="http://schemas.microsoft.com/office/drawing/2014/main" id="{FE71ED8D-3EDE-DE8D-9913-E07495539B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39" y="0"/>
            <a:ext cx="402632" cy="402632"/>
          </a:xfrm>
          <a:prstGeom prst="rect">
            <a:avLst/>
          </a:prstGeom>
        </p:spPr>
      </p:pic>
      <p:sp>
        <p:nvSpPr>
          <p:cNvPr id="8" name="Slide Number Placeholder 7">
            <a:extLst>
              <a:ext uri="{FF2B5EF4-FFF2-40B4-BE49-F238E27FC236}">
                <a16:creationId xmlns:a16="http://schemas.microsoft.com/office/drawing/2014/main" id="{F63342B4-4035-55E3-BF32-6FAFB88E6CC9}"/>
              </a:ext>
            </a:extLst>
          </p:cNvPr>
          <p:cNvSpPr>
            <a:spLocks noGrp="1"/>
          </p:cNvSpPr>
          <p:nvPr>
            <p:ph type="sldNum" sz="quarter" idx="15"/>
          </p:nvPr>
        </p:nvSpPr>
        <p:spPr/>
        <p:txBody>
          <a:bodyPr/>
          <a:lstStyle/>
          <a:p>
            <a:fld id="{B03A8012-9C8A-A340-B848-62C2ABD4DCA7}" type="slidenum">
              <a:rPr lang="en-US" smtClean="0"/>
              <a:pPr/>
              <a:t>‹#›</a:t>
            </a:fld>
            <a:endParaRPr lang="en-US"/>
          </a:p>
        </p:txBody>
      </p:sp>
    </p:spTree>
    <p:extLst>
      <p:ext uri="{BB962C8B-B14F-4D97-AF65-F5344CB8AC3E}">
        <p14:creationId xmlns:p14="http://schemas.microsoft.com/office/powerpoint/2010/main" val="1838206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44">
          <p15:clr>
            <a:srgbClr val="FBAE40"/>
          </p15:clr>
        </p15:guide>
        <p15:guide id="4" pos="393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023 Max content-01">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19F95DA9-B253-45F9-B684-32694AFE35B3}"/>
              </a:ext>
            </a:extLst>
          </p:cNvPr>
          <p:cNvSpPr>
            <a:spLocks noGrp="1"/>
          </p:cNvSpPr>
          <p:nvPr>
            <p:ph sz="quarter" idx="14" hasCustomPrompt="1"/>
          </p:nvPr>
        </p:nvSpPr>
        <p:spPr>
          <a:xfrm>
            <a:off x="777240" y="571500"/>
            <a:ext cx="10671048" cy="5600700"/>
          </a:xfrm>
          <a:prstGeom prst="rect">
            <a:avLst/>
          </a:prstGeom>
        </p:spPr>
        <p:txBody>
          <a:bodyPr>
            <a:noAutofit/>
          </a:bodyPr>
          <a:lstStyle>
            <a:lvl1pPr>
              <a:spcAft>
                <a:spcPts val="1200"/>
              </a:spcAft>
              <a:defRPr sz="1400"/>
            </a:lvl1pPr>
            <a:lvl2pPr>
              <a:spcAft>
                <a:spcPts val="1200"/>
              </a:spcAft>
              <a:defRPr sz="1400"/>
            </a:lvl2pPr>
            <a:lvl3pPr>
              <a:spcAft>
                <a:spcPts val="1200"/>
              </a:spcAft>
              <a:defRPr baseline="0"/>
            </a:lvl3pPr>
            <a:lvl4pPr>
              <a:spcAft>
                <a:spcPts val="1200"/>
              </a:spcAft>
              <a:defRPr>
                <a:solidFill>
                  <a:schemeClr val="tx1"/>
                </a:solidFill>
              </a:defRPr>
            </a:lvl4pPr>
          </a:lstStyle>
          <a:p>
            <a:pPr lvl="0"/>
            <a:r>
              <a:rPr lang="en-US"/>
              <a:t>Use this layout only if you content cannot be shortened or formatted differently to fit the standard slides. This slide is best reserved for large infographics, screenshots, and other material that need to be as large as possible.</a:t>
            </a:r>
          </a:p>
          <a:p>
            <a:pPr lvl="1"/>
            <a:r>
              <a:rPr lang="en-US"/>
              <a:t>Remember, more is usually not better when you’re talking about presentation slides.</a:t>
            </a:r>
          </a:p>
        </p:txBody>
      </p:sp>
      <p:sp>
        <p:nvSpPr>
          <p:cNvPr id="2" name="Title 1">
            <a:extLst>
              <a:ext uri="{FF2B5EF4-FFF2-40B4-BE49-F238E27FC236}">
                <a16:creationId xmlns:a16="http://schemas.microsoft.com/office/drawing/2014/main" id="{77046538-5B75-20D3-B663-1E4E94FD5B5A}"/>
              </a:ext>
            </a:extLst>
          </p:cNvPr>
          <p:cNvSpPr>
            <a:spLocks noGrp="1"/>
          </p:cNvSpPr>
          <p:nvPr>
            <p:ph type="title" hasCustomPrompt="1"/>
          </p:nvPr>
        </p:nvSpPr>
        <p:spPr>
          <a:xfrm>
            <a:off x="777240" y="228600"/>
            <a:ext cx="10671048" cy="482600"/>
          </a:xfrm>
        </p:spPr>
        <p:txBody>
          <a:bodyPr/>
          <a:lstStyle>
            <a:lvl1pPr algn="r">
              <a:defRPr sz="1200" cap="all" spc="10" baseline="0"/>
            </a:lvl1pPr>
          </a:lstStyle>
          <a:p>
            <a:r>
              <a:rPr lang="en-US"/>
              <a:t>Use layout “2023 Max Content-01”</a:t>
            </a:r>
          </a:p>
        </p:txBody>
      </p:sp>
      <p:pic>
        <p:nvPicPr>
          <p:cNvPr id="5" name="Picture 4">
            <a:extLst>
              <a:ext uri="{FF2B5EF4-FFF2-40B4-BE49-F238E27FC236}">
                <a16:creationId xmlns:a16="http://schemas.microsoft.com/office/drawing/2014/main" id="{AE19B1C4-68D5-812D-8104-99174280CC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39" y="0"/>
            <a:ext cx="402632" cy="402632"/>
          </a:xfrm>
          <a:prstGeom prst="rect">
            <a:avLst/>
          </a:prstGeom>
        </p:spPr>
      </p:pic>
      <p:sp>
        <p:nvSpPr>
          <p:cNvPr id="8" name="Slide Number Placeholder 7">
            <a:extLst>
              <a:ext uri="{FF2B5EF4-FFF2-40B4-BE49-F238E27FC236}">
                <a16:creationId xmlns:a16="http://schemas.microsoft.com/office/drawing/2014/main" id="{A72E02F7-65F3-8E19-AB5F-BEA153A97C17}"/>
              </a:ext>
            </a:extLst>
          </p:cNvPr>
          <p:cNvSpPr>
            <a:spLocks noGrp="1"/>
          </p:cNvSpPr>
          <p:nvPr>
            <p:ph type="sldNum" sz="quarter" idx="15"/>
          </p:nvPr>
        </p:nvSpPr>
        <p:spPr/>
        <p:txBody>
          <a:bodyPr/>
          <a:lstStyle/>
          <a:p>
            <a:fld id="{B03A8012-9C8A-A340-B848-62C2ABD4DCA7}" type="slidenum">
              <a:rPr lang="en-US" smtClean="0"/>
              <a:pPr/>
              <a:t>‹#›</a:t>
            </a:fld>
            <a:endParaRPr lang="en-US"/>
          </a:p>
        </p:txBody>
      </p:sp>
    </p:spTree>
    <p:extLst>
      <p:ext uri="{BB962C8B-B14F-4D97-AF65-F5344CB8AC3E}">
        <p14:creationId xmlns:p14="http://schemas.microsoft.com/office/powerpoint/2010/main" val="1764294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44">
          <p15:clr>
            <a:srgbClr val="FBAE40"/>
          </p15:clr>
        </p15:guide>
        <p15:guide id="4" pos="393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023 H1, H2 and 2-column body">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B1F33045-A9C3-49E7-B0B8-AE45DE51D0AC}"/>
              </a:ext>
            </a:extLst>
          </p:cNvPr>
          <p:cNvSpPr>
            <a:spLocks noGrp="1"/>
          </p:cNvSpPr>
          <p:nvPr>
            <p:ph type="body" sz="quarter" idx="13" hasCustomPrompt="1"/>
          </p:nvPr>
        </p:nvSpPr>
        <p:spPr>
          <a:xfrm>
            <a:off x="777240" y="1006929"/>
            <a:ext cx="10668000" cy="376863"/>
          </a:xfrm>
          <a:prstGeom prst="rect">
            <a:avLst/>
          </a:prstGeom>
        </p:spPr>
        <p:txBody>
          <a:bodyPr>
            <a:noAutofit/>
          </a:bodyPr>
          <a:lstStyle>
            <a:lvl1pPr marL="0" indent="0">
              <a:spcBef>
                <a:spcPts val="0"/>
              </a:spcBef>
              <a:spcAft>
                <a:spcPts val="1200"/>
              </a:spcAft>
              <a:buNone/>
              <a:defRPr sz="1800">
                <a:solidFill>
                  <a:schemeClr val="accent3"/>
                </a:solidFill>
              </a:defRPr>
            </a:lvl1pPr>
          </a:lstStyle>
          <a:p>
            <a:pPr lvl="0"/>
            <a:r>
              <a:rPr lang="en-US"/>
              <a:t>Uses layout “2023 H1, H2 and 2-column body”</a:t>
            </a:r>
          </a:p>
        </p:txBody>
      </p:sp>
      <p:sp>
        <p:nvSpPr>
          <p:cNvPr id="7" name="Title 6">
            <a:extLst>
              <a:ext uri="{FF2B5EF4-FFF2-40B4-BE49-F238E27FC236}">
                <a16:creationId xmlns:a16="http://schemas.microsoft.com/office/drawing/2014/main" id="{693580B5-4815-3E1C-EE43-A11987895EED}"/>
              </a:ext>
            </a:extLst>
          </p:cNvPr>
          <p:cNvSpPr>
            <a:spLocks noGrp="1"/>
          </p:cNvSpPr>
          <p:nvPr>
            <p:ph type="title" hasCustomPrompt="1"/>
          </p:nvPr>
        </p:nvSpPr>
        <p:spPr>
          <a:xfrm>
            <a:off x="777240" y="576072"/>
            <a:ext cx="10668000" cy="397322"/>
          </a:xfrm>
        </p:spPr>
        <p:txBody>
          <a:bodyPr/>
          <a:lstStyle>
            <a:lvl1pPr>
              <a:spcAft>
                <a:spcPts val="1200"/>
              </a:spcAft>
              <a:defRPr/>
            </a:lvl1pPr>
          </a:lstStyle>
          <a:p>
            <a:r>
              <a:rPr lang="en-US"/>
              <a:t>Click to Edit H1</a:t>
            </a:r>
          </a:p>
        </p:txBody>
      </p:sp>
      <p:pic>
        <p:nvPicPr>
          <p:cNvPr id="5" name="Picture 4">
            <a:extLst>
              <a:ext uri="{FF2B5EF4-FFF2-40B4-BE49-F238E27FC236}">
                <a16:creationId xmlns:a16="http://schemas.microsoft.com/office/drawing/2014/main" id="{2577113B-C9EC-4677-A1D6-DF4DC85531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39" y="0"/>
            <a:ext cx="402632" cy="402632"/>
          </a:xfrm>
          <a:prstGeom prst="rect">
            <a:avLst/>
          </a:prstGeom>
        </p:spPr>
      </p:pic>
      <p:sp>
        <p:nvSpPr>
          <p:cNvPr id="9" name="Content Placeholder 8">
            <a:extLst>
              <a:ext uri="{FF2B5EF4-FFF2-40B4-BE49-F238E27FC236}">
                <a16:creationId xmlns:a16="http://schemas.microsoft.com/office/drawing/2014/main" id="{B30479AD-FC37-AD59-69C5-D0A60AF4A62E}"/>
              </a:ext>
            </a:extLst>
          </p:cNvPr>
          <p:cNvSpPr>
            <a:spLocks noGrp="1"/>
          </p:cNvSpPr>
          <p:nvPr>
            <p:ph sz="quarter" idx="20"/>
          </p:nvPr>
        </p:nvSpPr>
        <p:spPr>
          <a:xfrm>
            <a:off x="777240" y="1447800"/>
            <a:ext cx="5105400" cy="47244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a:extLst>
              <a:ext uri="{FF2B5EF4-FFF2-40B4-BE49-F238E27FC236}">
                <a16:creationId xmlns:a16="http://schemas.microsoft.com/office/drawing/2014/main" id="{3164132F-F1B3-8972-03D7-B2FAD267D136}"/>
              </a:ext>
            </a:extLst>
          </p:cNvPr>
          <p:cNvSpPr>
            <a:spLocks noGrp="1"/>
          </p:cNvSpPr>
          <p:nvPr>
            <p:ph sz="quarter" idx="21"/>
          </p:nvPr>
        </p:nvSpPr>
        <p:spPr>
          <a:xfrm>
            <a:off x="6324600" y="1447800"/>
            <a:ext cx="5105400" cy="47244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E27B1779-43B5-CD4C-56DB-BBA7ED388135}"/>
              </a:ext>
            </a:extLst>
          </p:cNvPr>
          <p:cNvSpPr>
            <a:spLocks noGrp="1"/>
          </p:cNvSpPr>
          <p:nvPr>
            <p:ph type="sldNum" sz="quarter" idx="22"/>
          </p:nvPr>
        </p:nvSpPr>
        <p:spPr/>
        <p:txBody>
          <a:bodyPr/>
          <a:lstStyle/>
          <a:p>
            <a:fld id="{B03A8012-9C8A-A340-B848-62C2ABD4DCA7}" type="slidenum">
              <a:rPr lang="en-US" smtClean="0"/>
              <a:pPr/>
              <a:t>‹#›</a:t>
            </a:fld>
            <a:endParaRPr lang="en-US"/>
          </a:p>
        </p:txBody>
      </p:sp>
    </p:spTree>
    <p:extLst>
      <p:ext uri="{BB962C8B-B14F-4D97-AF65-F5344CB8AC3E}">
        <p14:creationId xmlns:p14="http://schemas.microsoft.com/office/powerpoint/2010/main" val="339832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ags" Target="../tags/tag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oleObject" Target="../embeddings/oleObject1.bin"/><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21" Type="http://schemas.openxmlformats.org/officeDocument/2006/relationships/tags" Target="../tags/tag3.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theme" Target="../theme/theme2.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image" Target="../media/image1.emf"/><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FF0C8C30-69DA-A3CB-D0D1-2F05C1629016}"/>
              </a:ext>
            </a:extLst>
          </p:cNvPr>
          <p:cNvSpPr/>
          <p:nvPr userDrawn="1"/>
        </p:nvSpPr>
        <p:spPr>
          <a:xfrm>
            <a:off x="9570381" y="0"/>
            <a:ext cx="2621619" cy="6858000"/>
          </a:xfrm>
          <a:custGeom>
            <a:avLst/>
            <a:gdLst>
              <a:gd name="connsiteX0" fmla="*/ 21103 w 2621619"/>
              <a:gd name="connsiteY0" fmla="*/ 0 h 6858000"/>
              <a:gd name="connsiteX1" fmla="*/ 2213705 w 2621619"/>
              <a:gd name="connsiteY1" fmla="*/ 0 h 6858000"/>
              <a:gd name="connsiteX2" fmla="*/ 2621619 w 2621619"/>
              <a:gd name="connsiteY2" fmla="*/ 699986 h 6858000"/>
              <a:gd name="connsiteX3" fmla="*/ 2621619 w 2621619"/>
              <a:gd name="connsiteY3" fmla="*/ 6156056 h 6858000"/>
              <a:gd name="connsiteX4" fmla="*/ 2213704 w 2621619"/>
              <a:gd name="connsiteY4" fmla="*/ 6858000 h 6858000"/>
              <a:gd name="connsiteX5" fmla="*/ 0 w 2621619"/>
              <a:gd name="connsiteY5" fmla="*/ 6858000 h 6858000"/>
              <a:gd name="connsiteX6" fmla="*/ 2025139 w 2621619"/>
              <a:gd name="connsiteY6"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1619" h="6858000">
                <a:moveTo>
                  <a:pt x="21103" y="0"/>
                </a:moveTo>
                <a:lnTo>
                  <a:pt x="2213705" y="0"/>
                </a:lnTo>
                <a:lnTo>
                  <a:pt x="2621619" y="699986"/>
                </a:lnTo>
                <a:lnTo>
                  <a:pt x="2621619" y="6156056"/>
                </a:lnTo>
                <a:lnTo>
                  <a:pt x="2213704" y="6858000"/>
                </a:lnTo>
                <a:lnTo>
                  <a:pt x="0" y="6858000"/>
                </a:lnTo>
                <a:lnTo>
                  <a:pt x="2025139" y="3429000"/>
                </a:lnTo>
                <a:close/>
              </a:path>
            </a:pathLst>
          </a:custGeom>
          <a:gradFill>
            <a:gsLst>
              <a:gs pos="41000">
                <a:schemeClr val="bg1">
                  <a:lumMod val="95000"/>
                </a:schemeClr>
              </a:gs>
              <a:gs pos="100000">
                <a:schemeClr val="bg1"/>
              </a:gs>
            </a:gsLst>
            <a:lin ang="16200000" scaled="0"/>
          </a:gradFill>
          <a:ln>
            <a:noFill/>
          </a:ln>
        </p:spPr>
        <p:style>
          <a:lnRef idx="0">
            <a:scrgbClr r="0" g="0" b="0"/>
          </a:lnRef>
          <a:fillRef idx="0">
            <a:scrgbClr r="0" g="0" b="0"/>
          </a:fillRef>
          <a:effectRef idx="0">
            <a:scrgbClr r="0" g="0" b="0"/>
          </a:effectRef>
          <a:fontRef idx="minor">
            <a:schemeClr val="lt1"/>
          </a:fontRef>
        </p:style>
        <p:txBody>
          <a:bodyPr wrap="square" lIns="9144" tIns="9144" rIns="9144" bIns="9144" rtlCol="0" anchor="ctr">
            <a:noAutofit/>
          </a:bodyPr>
          <a:lstStyle/>
          <a:p>
            <a:pPr algn="ctr">
              <a:lnSpc>
                <a:spcPct val="95000"/>
              </a:lnSpc>
            </a:pPr>
            <a:endParaRPr lang="en-US" err="1"/>
          </a:p>
        </p:txBody>
      </p:sp>
      <p:graphicFrame>
        <p:nvGraphicFramePr>
          <p:cNvPr id="4" name="Object 3" hidden="1">
            <a:extLst>
              <a:ext uri="{FF2B5EF4-FFF2-40B4-BE49-F238E27FC236}">
                <a16:creationId xmlns:a16="http://schemas.microsoft.com/office/drawing/2014/main" id="{2464B9DD-6A31-4B71-9AA7-B9297BCDAE68}"/>
              </a:ext>
            </a:extLst>
          </p:cNvPr>
          <p:cNvGraphicFramePr>
            <a:graphicFrameLocks noChangeAspect="1"/>
          </p:cNvGraphicFramePr>
          <p:nvPr userDrawn="1">
            <p:custDataLst>
              <p:tags r:id="rId47"/>
            </p:custDataLst>
            <p:extLst>
              <p:ext uri="{D42A27DB-BD31-4B8C-83A1-F6EECF244321}">
                <p14:modId xmlns:p14="http://schemas.microsoft.com/office/powerpoint/2010/main" val="36913937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8" imgW="360" imgH="360" progId="TCLayout.ActiveDocument.1">
                  <p:embed/>
                </p:oleObj>
              </mc:Choice>
              <mc:Fallback>
                <p:oleObj name="think-cell Slide" r:id="rId48" imgW="360" imgH="360" progId="TCLayout.ActiveDocument.1">
                  <p:embed/>
                  <p:pic>
                    <p:nvPicPr>
                      <p:cNvPr id="4" name="Object 3" hidden="1">
                        <a:extLst>
                          <a:ext uri="{FF2B5EF4-FFF2-40B4-BE49-F238E27FC236}">
                            <a16:creationId xmlns:a16="http://schemas.microsoft.com/office/drawing/2014/main" id="{2464B9DD-6A31-4B71-9AA7-B9297BCDAE68}"/>
                          </a:ext>
                        </a:extLst>
                      </p:cNvPr>
                      <p:cNvPicPr/>
                      <p:nvPr/>
                    </p:nvPicPr>
                    <p:blipFill>
                      <a:blip r:embed="rId49"/>
                      <a:stretch>
                        <a:fillRect/>
                      </a:stretch>
                    </p:blipFill>
                    <p:spPr>
                      <a:xfrm>
                        <a:off x="1588" y="1588"/>
                        <a:ext cx="1588" cy="1588"/>
                      </a:xfrm>
                      <a:prstGeom prst="rect">
                        <a:avLst/>
                      </a:prstGeom>
                    </p:spPr>
                  </p:pic>
                </p:oleObj>
              </mc:Fallback>
            </mc:AlternateContent>
          </a:graphicData>
        </a:graphic>
      </p:graphicFrame>
      <p:sp>
        <p:nvSpPr>
          <p:cNvPr id="3" name="Text Placeholder 2"/>
          <p:cNvSpPr>
            <a:spLocks noGrp="1"/>
          </p:cNvSpPr>
          <p:nvPr>
            <p:ph type="body" idx="1"/>
          </p:nvPr>
        </p:nvSpPr>
        <p:spPr>
          <a:xfrm>
            <a:off x="777240" y="1463040"/>
            <a:ext cx="10652760" cy="47091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5">
            <a:extLst>
              <a:ext uri="{FF2B5EF4-FFF2-40B4-BE49-F238E27FC236}">
                <a16:creationId xmlns:a16="http://schemas.microsoft.com/office/drawing/2014/main" id="{17E7CDC4-AD2D-4ADB-880D-29541EBF70C3}"/>
              </a:ext>
            </a:extLst>
          </p:cNvPr>
          <p:cNvSpPr>
            <a:spLocks noGrp="1"/>
          </p:cNvSpPr>
          <p:nvPr>
            <p:ph type="title"/>
          </p:nvPr>
        </p:nvSpPr>
        <p:spPr>
          <a:xfrm>
            <a:off x="777240" y="576072"/>
            <a:ext cx="10652760" cy="397322"/>
          </a:xfrm>
          <a:prstGeom prst="rect">
            <a:avLst/>
          </a:prstGeom>
        </p:spPr>
        <p:txBody>
          <a:bodyPr vert="horz" lIns="0" tIns="0" rIns="0" bIns="0" rtlCol="0" anchor="t">
            <a:noAutofit/>
          </a:bodyPr>
          <a:lstStyle/>
          <a:p>
            <a:r>
              <a:rPr lang="en-US"/>
              <a:t>Click to Edit H1</a:t>
            </a:r>
          </a:p>
        </p:txBody>
      </p:sp>
      <p:sp>
        <p:nvSpPr>
          <p:cNvPr id="8" name="Slide Number Placeholder 7">
            <a:extLst>
              <a:ext uri="{FF2B5EF4-FFF2-40B4-BE49-F238E27FC236}">
                <a16:creationId xmlns:a16="http://schemas.microsoft.com/office/drawing/2014/main" id="{96DD36E3-E1AD-BD20-9ACF-52DFCA5E6964}"/>
              </a:ext>
            </a:extLst>
          </p:cNvPr>
          <p:cNvSpPr>
            <a:spLocks noGrp="1"/>
          </p:cNvSpPr>
          <p:nvPr>
            <p:ph type="sldNum" sz="quarter" idx="4"/>
          </p:nvPr>
        </p:nvSpPr>
        <p:spPr>
          <a:xfrm>
            <a:off x="11587480" y="6356350"/>
            <a:ext cx="604520" cy="365125"/>
          </a:xfrm>
          <a:prstGeom prst="rect">
            <a:avLst/>
          </a:prstGeom>
        </p:spPr>
        <p:txBody>
          <a:bodyPr vert="horz" lIns="0" tIns="0" rIns="0" bIns="0" rtlCol="0" anchor="ctr"/>
          <a:lstStyle>
            <a:lvl1pPr algn="l">
              <a:defRPr sz="1000" b="1">
                <a:solidFill>
                  <a:schemeClr val="tx1">
                    <a:tint val="75000"/>
                  </a:schemeClr>
                </a:solidFill>
              </a:defRPr>
            </a:lvl1pPr>
          </a:lstStyle>
          <a:p>
            <a:fld id="{B03A8012-9C8A-A340-B848-62C2ABD4DCA7}" type="slidenum">
              <a:rPr lang="en-US" smtClean="0"/>
              <a:pPr/>
              <a:t>‹#›</a:t>
            </a:fld>
            <a:endParaRPr lang="en-US"/>
          </a:p>
        </p:txBody>
      </p:sp>
      <p:sp>
        <p:nvSpPr>
          <p:cNvPr id="7" name="TextBox 6">
            <a:extLst>
              <a:ext uri="{FF2B5EF4-FFF2-40B4-BE49-F238E27FC236}">
                <a16:creationId xmlns:a16="http://schemas.microsoft.com/office/drawing/2014/main" id="{E22D66BB-46BA-420D-E22F-4D665C4BD2D5}"/>
              </a:ext>
            </a:extLst>
          </p:cNvPr>
          <p:cNvSpPr txBox="1"/>
          <p:nvPr userDrawn="1"/>
        </p:nvSpPr>
        <p:spPr>
          <a:xfrm>
            <a:off x="451925" y="6483593"/>
            <a:ext cx="2621619" cy="234951"/>
          </a:xfrm>
          <a:prstGeom prst="rect">
            <a:avLst/>
          </a:prstGeom>
          <a:noFill/>
        </p:spPr>
        <p:txBody>
          <a:bodyPr wrap="none" lIns="45720" tIns="45720" rIns="45720" bIns="45720" rtlCol="0">
            <a:noAutofit/>
          </a:bodyPr>
          <a:lstStyle/>
          <a:p>
            <a:pPr algn="l">
              <a:spcAft>
                <a:spcPts val="1200"/>
              </a:spcAft>
            </a:pPr>
            <a:r>
              <a:rPr lang="en-US" sz="700" kern="1200" dirty="0">
                <a:solidFill>
                  <a:srgbClr val="AEAEAE"/>
                </a:solidFill>
                <a:latin typeface="+mn-lt"/>
                <a:ea typeface="+mn-ea"/>
                <a:cs typeface="+mn-cs"/>
              </a:rPr>
              <a:t>Property of Rimini Street ©2023 |  Proprietary and confidential</a:t>
            </a:r>
          </a:p>
        </p:txBody>
      </p:sp>
    </p:spTree>
    <p:extLst>
      <p:ext uri="{BB962C8B-B14F-4D97-AF65-F5344CB8AC3E}">
        <p14:creationId xmlns:p14="http://schemas.microsoft.com/office/powerpoint/2010/main" val="3932819657"/>
      </p:ext>
    </p:extLst>
  </p:cSld>
  <p:clrMap bg1="lt1" tx1="dk1" bg2="lt2" tx2="dk2" accent1="accent1" accent2="accent2" accent3="accent3" accent4="accent4" accent5="accent5" accent6="accent6" hlink="hlink" folHlink="folHlink"/>
  <p:sldLayoutIdLst>
    <p:sldLayoutId id="2147483663" r:id="rId1"/>
    <p:sldLayoutId id="2147483800" r:id="rId2"/>
    <p:sldLayoutId id="2147483664" r:id="rId3"/>
    <p:sldLayoutId id="2147483665" r:id="rId4"/>
    <p:sldLayoutId id="2147483666" r:id="rId5"/>
    <p:sldLayoutId id="2147483795" r:id="rId6"/>
    <p:sldLayoutId id="2147483803" r:id="rId7"/>
    <p:sldLayoutId id="2147483802" r:id="rId8"/>
    <p:sldLayoutId id="2147483693" r:id="rId9"/>
    <p:sldLayoutId id="2147483858" r:id="rId10"/>
    <p:sldLayoutId id="2147483694" r:id="rId11"/>
    <p:sldLayoutId id="2147483695" r:id="rId12"/>
    <p:sldLayoutId id="2147483699" r:id="rId13"/>
    <p:sldLayoutId id="2147483667" r:id="rId14"/>
    <p:sldLayoutId id="2147483709" r:id="rId15"/>
    <p:sldLayoutId id="2147483710" r:id="rId16"/>
    <p:sldLayoutId id="2147483687" r:id="rId17"/>
    <p:sldLayoutId id="2147483688" r:id="rId18"/>
    <p:sldLayoutId id="2147483723" r:id="rId19"/>
    <p:sldLayoutId id="2147483801" r:id="rId20"/>
    <p:sldLayoutId id="2147483804" r:id="rId21"/>
    <p:sldLayoutId id="2147483799" r:id="rId22"/>
    <p:sldLayoutId id="2147483864" r:id="rId23"/>
    <p:sldLayoutId id="2147483863" r:id="rId24"/>
    <p:sldLayoutId id="2147483874" r:id="rId25"/>
    <p:sldLayoutId id="2147483719" r:id="rId26"/>
    <p:sldLayoutId id="2147483865" r:id="rId27"/>
    <p:sldLayoutId id="2147483866" r:id="rId28"/>
    <p:sldLayoutId id="2147483867" r:id="rId29"/>
    <p:sldLayoutId id="2147483796" r:id="rId30"/>
    <p:sldLayoutId id="2147483797" r:id="rId31"/>
    <p:sldLayoutId id="2147483771" r:id="rId32"/>
    <p:sldLayoutId id="2147483728" r:id="rId33"/>
    <p:sldLayoutId id="2147483793" r:id="rId34"/>
    <p:sldLayoutId id="2147483726" r:id="rId35"/>
    <p:sldLayoutId id="2147483717" r:id="rId36"/>
    <p:sldLayoutId id="2147483725" r:id="rId37"/>
    <p:sldLayoutId id="2147483718" r:id="rId38"/>
    <p:sldLayoutId id="2147483871" r:id="rId39"/>
    <p:sldLayoutId id="2147483872" r:id="rId40"/>
    <p:sldLayoutId id="2147483692" r:id="rId41"/>
    <p:sldLayoutId id="2147483859" r:id="rId42"/>
    <p:sldLayoutId id="2147483775" r:id="rId43"/>
    <p:sldLayoutId id="2147483776" r:id="rId44"/>
    <p:sldLayoutId id="2147483792" r:id="rId4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marL="0" indent="0" algn="l" defTabSz="914400" rtl="0" eaLnBrk="1" latinLnBrk="0" hangingPunct="1">
        <a:lnSpc>
          <a:spcPct val="90000"/>
        </a:lnSpc>
        <a:spcBef>
          <a:spcPct val="0"/>
        </a:spcBef>
        <a:buNone/>
        <a:defRPr sz="3000" b="1" i="0" kern="100" cap="none" spc="-60" baseline="0">
          <a:solidFill>
            <a:schemeClr val="tx1"/>
          </a:solidFill>
          <a:latin typeface="+mj-lt"/>
          <a:ea typeface="+mj-ea"/>
          <a:cs typeface="+mj-cs"/>
        </a:defRPr>
      </a:lvl1pPr>
    </p:titleStyle>
    <p:bodyStyle>
      <a:lvl1pPr marL="182880" indent="-182880" algn="l" defTabSz="914400" rtl="0" eaLnBrk="1" latinLnBrk="0" hangingPunct="1">
        <a:lnSpc>
          <a:spcPct val="100000"/>
        </a:lnSpc>
        <a:spcBef>
          <a:spcPts val="0"/>
        </a:spcBef>
        <a:spcAft>
          <a:spcPts val="600"/>
        </a:spcAft>
        <a:buClr>
          <a:schemeClr val="tx1"/>
        </a:buClr>
        <a:buSzPct val="100000"/>
        <a:buFont typeface="Wingdings" panose="05000000000000000000" pitchFamily="2" charset="2"/>
        <a:buChar char="§"/>
        <a:tabLst/>
        <a:defRPr sz="1600" b="0" i="0" kern="600" cap="none" baseline="0">
          <a:solidFill>
            <a:schemeClr val="tx1"/>
          </a:solidFill>
          <a:latin typeface="Arial" panose="020B0604020202020204" pitchFamily="34" charset="0"/>
          <a:ea typeface="+mn-ea"/>
          <a:cs typeface="Arial" panose="020B0604020202020204" pitchFamily="34" charset="0"/>
        </a:defRPr>
      </a:lvl1pPr>
      <a:lvl2pPr marL="365760" indent="-182880" algn="l" defTabSz="914400" rtl="0" eaLnBrk="1" latinLnBrk="0" hangingPunct="1">
        <a:lnSpc>
          <a:spcPct val="100000"/>
        </a:lnSpc>
        <a:spcBef>
          <a:spcPts val="0"/>
        </a:spcBef>
        <a:spcAft>
          <a:spcPts val="600"/>
        </a:spcAft>
        <a:buClr>
          <a:schemeClr val="tx1"/>
        </a:buClr>
        <a:buSzPct val="80000"/>
        <a:buFont typeface="Wingdings" pitchFamily="2" charset="2"/>
        <a:buChar char="§"/>
        <a:tabLst/>
        <a:defRPr sz="1600" b="0" i="0" kern="600" cap="none" spc="0" baseline="0">
          <a:solidFill>
            <a:schemeClr val="tx1"/>
          </a:solidFill>
          <a:latin typeface="Arial" panose="020B0604020202020204" pitchFamily="34" charset="0"/>
          <a:ea typeface="+mn-ea"/>
          <a:cs typeface="Arial" panose="020B0604020202020204" pitchFamily="34" charset="0"/>
        </a:defRPr>
      </a:lvl2pPr>
      <a:lvl3pPr marL="548640" indent="-182880" algn="l" defTabSz="914400" rtl="0" eaLnBrk="1" latinLnBrk="0" hangingPunct="1">
        <a:lnSpc>
          <a:spcPct val="100000"/>
        </a:lnSpc>
        <a:spcBef>
          <a:spcPts val="0"/>
        </a:spcBef>
        <a:spcAft>
          <a:spcPts val="600"/>
        </a:spcAft>
        <a:buClrTx/>
        <a:buSzPct val="60000"/>
        <a:buFont typeface="Wingdings" pitchFamily="2" charset="2"/>
        <a:buChar char="§"/>
        <a:tabLst/>
        <a:defRPr sz="1600" b="0" i="0" kern="600" cap="none" baseline="0">
          <a:solidFill>
            <a:schemeClr val="tx1"/>
          </a:solidFill>
          <a:latin typeface="Arial" panose="020B0604020202020204" pitchFamily="34" charset="0"/>
          <a:ea typeface="+mn-ea"/>
          <a:cs typeface="Arial" panose="020B0604020202020204" pitchFamily="34" charset="0"/>
        </a:defRPr>
      </a:lvl3pPr>
      <a:lvl4pPr marL="731520" indent="-179388" algn="l" defTabSz="914400" rtl="0" eaLnBrk="1" latinLnBrk="0" hangingPunct="1">
        <a:lnSpc>
          <a:spcPct val="100000"/>
        </a:lnSpc>
        <a:spcBef>
          <a:spcPts val="0"/>
        </a:spcBef>
        <a:spcAft>
          <a:spcPts val="600"/>
        </a:spcAft>
        <a:buClrTx/>
        <a:buSzPct val="100000"/>
        <a:buFont typeface="System Font Regular"/>
        <a:buChar char="–"/>
        <a:tabLst/>
        <a:defRPr sz="1600" b="0" i="0" kern="600" cap="none" baseline="0">
          <a:solidFill>
            <a:schemeClr val="tx1"/>
          </a:solidFill>
          <a:latin typeface="Arial" panose="020B0604020202020204" pitchFamily="34" charset="0"/>
          <a:ea typeface="+mn-ea"/>
          <a:cs typeface="Arial" panose="020B0604020202020204" pitchFamily="34" charset="0"/>
        </a:defRPr>
      </a:lvl4pPr>
      <a:lvl5pPr marL="914400" indent="-182880" algn="l" defTabSz="914400" rtl="0" eaLnBrk="1" latinLnBrk="0" hangingPunct="1">
        <a:lnSpc>
          <a:spcPct val="100000"/>
        </a:lnSpc>
        <a:spcBef>
          <a:spcPts val="0"/>
        </a:spcBef>
        <a:spcAft>
          <a:spcPts val="0"/>
        </a:spcAft>
        <a:buClrTx/>
        <a:buSzPct val="80000"/>
        <a:buFont typeface="Arial" panose="020B0604020202020204" pitchFamily="34" charset="0"/>
        <a:buChar char="•"/>
        <a:tabLst/>
        <a:defRPr sz="1400" b="0" kern="100" cap="none" spc="50" baseline="0">
          <a:solidFill>
            <a:schemeClr val="tx1"/>
          </a:solidFill>
          <a:latin typeface="+mn-lt"/>
          <a:ea typeface="+mn-ea"/>
          <a:cs typeface="+mn-cs"/>
        </a:defRPr>
      </a:lvl5pPr>
      <a:lvl6pPr marL="0" indent="0" algn="l" defTabSz="914400" rtl="0" eaLnBrk="1" latinLnBrk="0" hangingPunct="1">
        <a:lnSpc>
          <a:spcPct val="85000"/>
        </a:lnSpc>
        <a:spcBef>
          <a:spcPts val="0"/>
        </a:spcBef>
        <a:spcAft>
          <a:spcPts val="400"/>
        </a:spcAft>
        <a:buClr>
          <a:schemeClr val="tx1"/>
        </a:buClr>
        <a:buFontTx/>
        <a:buChar char="​"/>
        <a:defRPr sz="1600" b="0" kern="1200" cap="none" baseline="0">
          <a:solidFill>
            <a:srgbClr val="646464"/>
          </a:solidFill>
          <a:latin typeface="+mj-lt"/>
          <a:ea typeface="+mn-ea"/>
          <a:cs typeface="+mn-cs"/>
        </a:defRPr>
      </a:lvl6pPr>
      <a:lvl7pPr marL="0" indent="0" algn="l" defTabSz="914400" rtl="0" eaLnBrk="1" latinLnBrk="0" hangingPunct="1">
        <a:lnSpc>
          <a:spcPct val="120000"/>
        </a:lnSpc>
        <a:spcBef>
          <a:spcPts val="200"/>
        </a:spcBef>
        <a:spcAft>
          <a:spcPts val="800"/>
        </a:spcAft>
        <a:buClr>
          <a:schemeClr val="tx1"/>
        </a:buClr>
        <a:buFontTx/>
        <a:buChar char="​"/>
        <a:defRPr sz="1400" b="0" kern="1200" cap="none" baseline="0">
          <a:solidFill>
            <a:schemeClr val="tx1"/>
          </a:solidFill>
          <a:latin typeface="+mn-lt"/>
          <a:ea typeface="+mn-ea"/>
          <a:cs typeface="+mn-cs"/>
        </a:defRPr>
      </a:lvl7pPr>
      <a:lvl8pPr marL="114300" indent="-114300" algn="l" defTabSz="914400" rtl="0" eaLnBrk="1" latinLnBrk="0" hangingPunct="1">
        <a:lnSpc>
          <a:spcPct val="100000"/>
        </a:lnSpc>
        <a:spcBef>
          <a:spcPts val="800"/>
        </a:spcBef>
        <a:spcAft>
          <a:spcPts val="200"/>
        </a:spcAft>
        <a:buClr>
          <a:schemeClr val="tx1"/>
        </a:buClr>
        <a:buFont typeface="Calibri" panose="020F0502020204030204" pitchFamily="34" charset="0"/>
        <a:buChar char="“"/>
        <a:defRPr sz="1800" b="0" kern="1200" cap="none" baseline="0">
          <a:solidFill>
            <a:schemeClr val="tx1"/>
          </a:solidFill>
          <a:latin typeface="+mn-lt"/>
          <a:ea typeface="+mn-ea"/>
          <a:cs typeface="+mn-cs"/>
        </a:defRPr>
      </a:lvl8pPr>
      <a:lvl9pPr marL="114300" indent="0" algn="l" defTabSz="914400" rtl="0" eaLnBrk="1" latinLnBrk="0" hangingPunct="1">
        <a:lnSpc>
          <a:spcPct val="82000"/>
        </a:lnSpc>
        <a:spcBef>
          <a:spcPts val="200"/>
        </a:spcBef>
        <a:spcAft>
          <a:spcPts val="1200"/>
        </a:spcAft>
        <a:buClr>
          <a:schemeClr val="tx1"/>
        </a:buClr>
        <a:buFontTx/>
        <a:buNone/>
        <a:defRPr sz="1200" b="0" kern="100" cap="none" spc="5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15:clr>
            <a:srgbClr val="F26B43"/>
          </p15:clr>
        </p15:guide>
        <p15:guide id="34" pos="3984">
          <p15:clr>
            <a:srgbClr val="F26B43"/>
          </p15:clr>
        </p15:guide>
        <p15:guide id="35" orient="horz" pos="4152">
          <p15:clr>
            <a:srgbClr val="F26B43"/>
          </p15:clr>
        </p15:guide>
        <p15:guide id="36" orient="horz" pos="360" userDrawn="1">
          <p15:clr>
            <a:srgbClr val="F26B43"/>
          </p15:clr>
        </p15:guide>
        <p15:guide id="37" orient="horz" pos="576" userDrawn="1">
          <p15:clr>
            <a:srgbClr val="F26B43"/>
          </p15:clr>
        </p15:guide>
        <p15:guide id="38" orient="horz" pos="3888">
          <p15:clr>
            <a:srgbClr val="F26B43"/>
          </p15:clr>
        </p15:guide>
        <p15:guide id="39" pos="480">
          <p15:clr>
            <a:srgbClr val="F26B43"/>
          </p15:clr>
        </p15:guide>
        <p15:guide id="40" pos="7200">
          <p15:clr>
            <a:srgbClr val="F26B43"/>
          </p15:clr>
        </p15:guide>
        <p15:guide id="41" pos="1344">
          <p15:clr>
            <a:srgbClr val="F26B43"/>
          </p15:clr>
        </p15:guide>
        <p15:guide id="42" pos="2832">
          <p15:clr>
            <a:srgbClr val="F26B43"/>
          </p15:clr>
        </p15:guide>
        <p15:guide id="43" pos="4848">
          <p15:clr>
            <a:srgbClr val="F26B43"/>
          </p15:clr>
        </p15:guide>
        <p15:guide id="44" pos="5160">
          <p15:clr>
            <a:srgbClr val="F26B43"/>
          </p15:clr>
        </p15:guide>
        <p15:guide id="45" pos="6024">
          <p15:clr>
            <a:srgbClr val="F26B43"/>
          </p15:clr>
        </p15:guide>
        <p15:guide id="46" pos="6336">
          <p15:clr>
            <a:srgbClr val="F26B43"/>
          </p15:clr>
        </p15:guide>
        <p15:guide id="47" pos="1658" userDrawn="1">
          <p15:clr>
            <a:srgbClr val="F26B43"/>
          </p15:clr>
        </p15:guide>
        <p15:guide id="48" pos="2520">
          <p15:clr>
            <a:srgbClr val="F26B43"/>
          </p15:clr>
        </p15:guide>
        <p15:guide id="49" pos="3696">
          <p15:clr>
            <a:srgbClr val="F26B43"/>
          </p15:clr>
        </p15:guide>
        <p15:guide id="50" pos="3840">
          <p15:clr>
            <a:srgbClr val="F26B43"/>
          </p15:clr>
        </p15:guide>
        <p15:guide id="51" orient="horz" pos="91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7C864134-D3E2-698C-8432-FEDBA610AC45}"/>
              </a:ext>
            </a:extLst>
          </p:cNvPr>
          <p:cNvSpPr/>
          <p:nvPr userDrawn="1"/>
        </p:nvSpPr>
        <p:spPr>
          <a:xfrm>
            <a:off x="9570381" y="0"/>
            <a:ext cx="2621619" cy="6858000"/>
          </a:xfrm>
          <a:custGeom>
            <a:avLst/>
            <a:gdLst>
              <a:gd name="connsiteX0" fmla="*/ 21103 w 2621619"/>
              <a:gd name="connsiteY0" fmla="*/ 0 h 6858000"/>
              <a:gd name="connsiteX1" fmla="*/ 2213705 w 2621619"/>
              <a:gd name="connsiteY1" fmla="*/ 0 h 6858000"/>
              <a:gd name="connsiteX2" fmla="*/ 2621619 w 2621619"/>
              <a:gd name="connsiteY2" fmla="*/ 699986 h 6858000"/>
              <a:gd name="connsiteX3" fmla="*/ 2621619 w 2621619"/>
              <a:gd name="connsiteY3" fmla="*/ 6156056 h 6858000"/>
              <a:gd name="connsiteX4" fmla="*/ 2213704 w 2621619"/>
              <a:gd name="connsiteY4" fmla="*/ 6858000 h 6858000"/>
              <a:gd name="connsiteX5" fmla="*/ 0 w 2621619"/>
              <a:gd name="connsiteY5" fmla="*/ 6858000 h 6858000"/>
              <a:gd name="connsiteX6" fmla="*/ 2025139 w 2621619"/>
              <a:gd name="connsiteY6"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1619" h="6858000">
                <a:moveTo>
                  <a:pt x="21103" y="0"/>
                </a:moveTo>
                <a:lnTo>
                  <a:pt x="2213705" y="0"/>
                </a:lnTo>
                <a:lnTo>
                  <a:pt x="2621619" y="699986"/>
                </a:lnTo>
                <a:lnTo>
                  <a:pt x="2621619" y="6156056"/>
                </a:lnTo>
                <a:lnTo>
                  <a:pt x="2213704" y="6858000"/>
                </a:lnTo>
                <a:lnTo>
                  <a:pt x="0" y="6858000"/>
                </a:lnTo>
                <a:lnTo>
                  <a:pt x="2025139" y="3429000"/>
                </a:lnTo>
                <a:close/>
              </a:path>
            </a:pathLst>
          </a:custGeom>
          <a:gradFill>
            <a:gsLst>
              <a:gs pos="41000">
                <a:schemeClr val="bg1">
                  <a:lumMod val="95000"/>
                </a:schemeClr>
              </a:gs>
              <a:gs pos="100000">
                <a:schemeClr val="bg1"/>
              </a:gs>
            </a:gsLst>
            <a:lin ang="16200000" scaled="0"/>
          </a:gradFill>
          <a:ln>
            <a:noFill/>
          </a:ln>
        </p:spPr>
        <p:style>
          <a:lnRef idx="0">
            <a:scrgbClr r="0" g="0" b="0"/>
          </a:lnRef>
          <a:fillRef idx="0">
            <a:scrgbClr r="0" g="0" b="0"/>
          </a:fillRef>
          <a:effectRef idx="0">
            <a:scrgbClr r="0" g="0" b="0"/>
          </a:effectRef>
          <a:fontRef idx="minor">
            <a:schemeClr val="lt1"/>
          </a:fontRef>
        </p:style>
        <p:txBody>
          <a:bodyPr wrap="square" lIns="9144" tIns="9144" rIns="9144" bIns="9144" rtlCol="0" anchor="ctr">
            <a:noAutofit/>
          </a:bodyPr>
          <a:lstStyle/>
          <a:p>
            <a:pPr algn="ctr">
              <a:lnSpc>
                <a:spcPct val="95000"/>
              </a:lnSpc>
            </a:pPr>
            <a:endParaRPr lang="en-US" err="1"/>
          </a:p>
        </p:txBody>
      </p:sp>
      <p:graphicFrame>
        <p:nvGraphicFramePr>
          <p:cNvPr id="22" name="Object 21" hidden="1">
            <a:extLst>
              <a:ext uri="{FF2B5EF4-FFF2-40B4-BE49-F238E27FC236}">
                <a16:creationId xmlns:a16="http://schemas.microsoft.com/office/drawing/2014/main" id="{5C8828C3-D7C4-4A8A-8A91-3ECD16F7917D}"/>
              </a:ext>
            </a:extLst>
          </p:cNvPr>
          <p:cNvGraphicFramePr>
            <a:graphicFrameLocks noChangeAspect="1"/>
          </p:cNvGraphicFramePr>
          <p:nvPr userDrawn="1">
            <p:custDataLst>
              <p:tags r:id="rId21"/>
            </p:custDataLst>
            <p:extLst>
              <p:ext uri="{D42A27DB-BD31-4B8C-83A1-F6EECF244321}">
                <p14:modId xmlns:p14="http://schemas.microsoft.com/office/powerpoint/2010/main" val="8862111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2" imgW="360" imgH="360" progId="TCLayout.ActiveDocument.1">
                  <p:embed/>
                </p:oleObj>
              </mc:Choice>
              <mc:Fallback>
                <p:oleObj name="think-cell Slide" r:id="rId22" imgW="360" imgH="360" progId="TCLayout.ActiveDocument.1">
                  <p:embed/>
                  <p:pic>
                    <p:nvPicPr>
                      <p:cNvPr id="22" name="Object 21" hidden="1">
                        <a:extLst>
                          <a:ext uri="{FF2B5EF4-FFF2-40B4-BE49-F238E27FC236}">
                            <a16:creationId xmlns:a16="http://schemas.microsoft.com/office/drawing/2014/main" id="{5C8828C3-D7C4-4A8A-8A91-3ECD16F7917D}"/>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3" name="Text Placeholder 2"/>
          <p:cNvSpPr>
            <a:spLocks noGrp="1"/>
          </p:cNvSpPr>
          <p:nvPr>
            <p:ph type="body" idx="1"/>
          </p:nvPr>
        </p:nvSpPr>
        <p:spPr>
          <a:xfrm>
            <a:off x="777240" y="1463040"/>
            <a:ext cx="10652760" cy="4709160"/>
          </a:xfrm>
          <a:prstGeom prst="rect">
            <a:avLst/>
          </a:prstGeom>
        </p:spPr>
        <p:txBody>
          <a:bodyPr vert="horz" lIns="0" tIns="0" rIns="0" bIns="0" rtlCol="0">
            <a:normAutofit/>
          </a:bodyPr>
          <a:lstStyle/>
          <a:p>
            <a:pPr marL="182880" marR="0" lvl="0" indent="-182880" algn="l" defTabSz="914400" rtl="0" eaLnBrk="1" fontAlgn="auto" latinLnBrk="0" hangingPunct="1">
              <a:lnSpc>
                <a:spcPct val="100000"/>
              </a:lnSpc>
              <a:spcBef>
                <a:spcPts val="0"/>
              </a:spcBef>
              <a:spcAft>
                <a:spcPts val="600"/>
              </a:spcAft>
              <a:buClr>
                <a:srgbClr val="000000"/>
              </a:buClr>
              <a:buSzPct val="100000"/>
              <a:buFont typeface="Wingdings" panose="05000000000000000000" pitchFamily="2" charset="2"/>
              <a:buChar char="§"/>
              <a:tabLst/>
              <a:defRPr/>
            </a:pPr>
            <a:r>
              <a:rPr kumimoji="0" lang="en-US" sz="1600" b="0" i="0" u="none" strike="noStrike" kern="6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365760" marR="0" lvl="1" indent="-182880" algn="l" defTabSz="914400" rtl="0" eaLnBrk="1" fontAlgn="auto" latinLnBrk="0" hangingPunct="1">
              <a:lnSpc>
                <a:spcPct val="100000"/>
              </a:lnSpc>
              <a:spcBef>
                <a:spcPts val="0"/>
              </a:spcBef>
              <a:spcAft>
                <a:spcPts val="600"/>
              </a:spcAft>
              <a:buClr>
                <a:srgbClr val="000000"/>
              </a:buClr>
              <a:buSzPct val="80000"/>
              <a:buFont typeface="Wingdings" pitchFamily="2" charset="2"/>
              <a:buChar char="§"/>
              <a:tabLst/>
              <a:defRPr/>
            </a:pPr>
            <a:r>
              <a:rPr kumimoji="0" lang="en-US" sz="1600" b="0" i="0" u="none" strike="noStrike" kern="6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548640" marR="0" lvl="2" indent="-182880" algn="l" defTabSz="914400" rtl="0" eaLnBrk="1" fontAlgn="auto" latinLnBrk="0" hangingPunct="1">
              <a:lnSpc>
                <a:spcPct val="100000"/>
              </a:lnSpc>
              <a:spcBef>
                <a:spcPts val="0"/>
              </a:spcBef>
              <a:spcAft>
                <a:spcPts val="600"/>
              </a:spcAft>
              <a:buClrTx/>
              <a:buSzPct val="60000"/>
              <a:buFont typeface="Wingdings" pitchFamily="2" charset="2"/>
              <a:buChar char="§"/>
              <a:tabLst/>
              <a:defRPr/>
            </a:pPr>
            <a:r>
              <a:rPr kumimoji="0" lang="en-US" sz="1600" b="0" i="0" u="none" strike="noStrike" kern="6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731520" marR="0" lvl="3" indent="-179388" algn="l" defTabSz="914400" rtl="0" eaLnBrk="1" fontAlgn="auto" latinLnBrk="0" hangingPunct="1">
              <a:lnSpc>
                <a:spcPct val="100000"/>
              </a:lnSpc>
              <a:spcBef>
                <a:spcPts val="0"/>
              </a:spcBef>
              <a:spcAft>
                <a:spcPts val="600"/>
              </a:spcAft>
              <a:buClrTx/>
              <a:buSzPct val="100000"/>
              <a:buFont typeface="System Font Regular"/>
              <a:buChar char="–"/>
              <a:tabLst/>
              <a:defRPr/>
            </a:pPr>
            <a:r>
              <a:rPr kumimoji="0" lang="en-US" sz="1600" b="0" i="0" u="none" strike="noStrike" kern="6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914400" marR="0" lvl="4" indent="-182880" algn="l" defTabSz="914400" rtl="0" eaLnBrk="1" fontAlgn="auto" latinLnBrk="0" hangingPunct="1">
              <a:lnSpc>
                <a:spcPct val="100000"/>
              </a:lnSpc>
              <a:spcBef>
                <a:spcPts val="0"/>
              </a:spcBef>
              <a:spcAft>
                <a:spcPts val="0"/>
              </a:spcAft>
              <a:buClrTx/>
              <a:buSzPct val="80000"/>
              <a:buFont typeface="Arial" panose="020B0604020202020204" pitchFamily="34" charset="0"/>
              <a:buChar char="•"/>
              <a:tabLst/>
              <a:defRPr/>
            </a:pPr>
            <a:r>
              <a:rPr kumimoji="0" lang="en-US" sz="1400" b="0" i="0" u="none" strike="noStrike" kern="100" cap="none" spc="50" normalizeH="0" baseline="0" noProof="0">
                <a:ln>
                  <a:noFill/>
                </a:ln>
                <a:solidFill>
                  <a:srgbClr val="000000"/>
                </a:solidFill>
                <a:effectLst/>
                <a:uLnTx/>
                <a:uFillTx/>
                <a:latin typeface="Arial"/>
                <a:ea typeface="+mn-ea"/>
                <a:cs typeface="+mn-cs"/>
              </a:rPr>
              <a:t>Fifth level</a:t>
            </a:r>
          </a:p>
          <a:p>
            <a:pPr lvl="4"/>
            <a:endParaRPr lang="en-US"/>
          </a:p>
        </p:txBody>
      </p:sp>
      <p:sp>
        <p:nvSpPr>
          <p:cNvPr id="6" name="Title Placeholder 5">
            <a:extLst>
              <a:ext uri="{FF2B5EF4-FFF2-40B4-BE49-F238E27FC236}">
                <a16:creationId xmlns:a16="http://schemas.microsoft.com/office/drawing/2014/main" id="{17E7CDC4-AD2D-4ADB-880D-29541EBF70C3}"/>
              </a:ext>
            </a:extLst>
          </p:cNvPr>
          <p:cNvSpPr>
            <a:spLocks noGrp="1"/>
          </p:cNvSpPr>
          <p:nvPr>
            <p:ph type="title"/>
          </p:nvPr>
        </p:nvSpPr>
        <p:spPr>
          <a:xfrm>
            <a:off x="777240" y="576073"/>
            <a:ext cx="10637520" cy="338328"/>
          </a:xfrm>
          <a:prstGeom prst="rect">
            <a:avLst/>
          </a:prstGeom>
        </p:spPr>
        <p:txBody>
          <a:bodyPr vert="horz" lIns="0" tIns="0" rIns="0" bIns="0" rtlCol="0" anchor="t">
            <a:noAutofit/>
          </a:bodyPr>
          <a:lstStyle/>
          <a:p>
            <a:r>
              <a:rPr lang="en-US"/>
              <a:t>Click to Edit H1</a:t>
            </a:r>
          </a:p>
        </p:txBody>
      </p:sp>
      <p:sp>
        <p:nvSpPr>
          <p:cNvPr id="15" name="Slide Number Placeholder 7">
            <a:extLst>
              <a:ext uri="{FF2B5EF4-FFF2-40B4-BE49-F238E27FC236}">
                <a16:creationId xmlns:a16="http://schemas.microsoft.com/office/drawing/2014/main" id="{996897A8-D4A6-DEFA-EF6D-DD16A902E38F}"/>
              </a:ext>
            </a:extLst>
          </p:cNvPr>
          <p:cNvSpPr>
            <a:spLocks noGrp="1"/>
          </p:cNvSpPr>
          <p:nvPr>
            <p:ph type="sldNum" sz="quarter" idx="4"/>
          </p:nvPr>
        </p:nvSpPr>
        <p:spPr>
          <a:xfrm>
            <a:off x="11587480" y="6356350"/>
            <a:ext cx="604520" cy="365125"/>
          </a:xfrm>
          <a:prstGeom prst="rect">
            <a:avLst/>
          </a:prstGeom>
        </p:spPr>
        <p:txBody>
          <a:bodyPr vert="horz" lIns="0" tIns="0" rIns="0" bIns="0" rtlCol="0" anchor="ctr"/>
          <a:lstStyle>
            <a:lvl1pPr algn="l">
              <a:defRPr sz="1000" b="1">
                <a:solidFill>
                  <a:schemeClr val="tx1">
                    <a:tint val="75000"/>
                  </a:schemeClr>
                </a:solidFill>
              </a:defRPr>
            </a:lvl1pPr>
          </a:lstStyle>
          <a:p>
            <a:fld id="{B03A8012-9C8A-A340-B848-62C2ABD4DCA7}" type="slidenum">
              <a:rPr lang="en-US" smtClean="0"/>
              <a:pPr/>
              <a:t>‹#›</a:t>
            </a:fld>
            <a:endParaRPr lang="en-US"/>
          </a:p>
        </p:txBody>
      </p:sp>
      <p:sp>
        <p:nvSpPr>
          <p:cNvPr id="4" name="TextBox 3">
            <a:extLst>
              <a:ext uri="{FF2B5EF4-FFF2-40B4-BE49-F238E27FC236}">
                <a16:creationId xmlns:a16="http://schemas.microsoft.com/office/drawing/2014/main" id="{661FDDE7-DFF0-B7C3-9E0D-2C21C965E5F1}"/>
              </a:ext>
            </a:extLst>
          </p:cNvPr>
          <p:cNvSpPr txBox="1"/>
          <p:nvPr userDrawn="1"/>
        </p:nvSpPr>
        <p:spPr>
          <a:xfrm>
            <a:off x="451925" y="6483593"/>
            <a:ext cx="2621619" cy="234951"/>
          </a:xfrm>
          <a:prstGeom prst="rect">
            <a:avLst/>
          </a:prstGeom>
          <a:noFill/>
        </p:spPr>
        <p:txBody>
          <a:bodyPr wrap="none" lIns="45720" tIns="45720" rIns="45720" bIns="45720" rtlCol="0">
            <a:noAutofit/>
          </a:bodyPr>
          <a:lstStyle/>
          <a:p>
            <a:pPr algn="l">
              <a:spcAft>
                <a:spcPts val="1200"/>
              </a:spcAft>
            </a:pPr>
            <a:r>
              <a:rPr lang="en-US" sz="700" kern="1200" dirty="0">
                <a:solidFill>
                  <a:srgbClr val="AEAEAE"/>
                </a:solidFill>
                <a:latin typeface="+mn-lt"/>
                <a:ea typeface="+mn-ea"/>
                <a:cs typeface="+mn-cs"/>
              </a:rPr>
              <a:t>Property of Rimini Street ©2023 |  Proprietary and confidential</a:t>
            </a:r>
          </a:p>
        </p:txBody>
      </p:sp>
    </p:spTree>
    <p:extLst>
      <p:ext uri="{BB962C8B-B14F-4D97-AF65-F5344CB8AC3E}">
        <p14:creationId xmlns:p14="http://schemas.microsoft.com/office/powerpoint/2010/main" val="797794014"/>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88" r:id="rId5"/>
    <p:sldLayoutId id="2147483783" r:id="rId6"/>
    <p:sldLayoutId id="2147483805" r:id="rId7"/>
    <p:sldLayoutId id="2147483806" r:id="rId8"/>
    <p:sldLayoutId id="2147483750" r:id="rId9"/>
    <p:sldLayoutId id="2147483868" r:id="rId10"/>
    <p:sldLayoutId id="2147483869" r:id="rId11"/>
    <p:sldLayoutId id="2147483870" r:id="rId12"/>
    <p:sldLayoutId id="2147483751" r:id="rId13"/>
    <p:sldLayoutId id="2147483798" r:id="rId14"/>
    <p:sldLayoutId id="2147483873" r:id="rId15"/>
    <p:sldLayoutId id="2147483752" r:id="rId16"/>
    <p:sldLayoutId id="2147483789" r:id="rId17"/>
    <p:sldLayoutId id="2147483754" r:id="rId18"/>
    <p:sldLayoutId id="2147483770"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marL="0" indent="0" algn="l" defTabSz="914400" rtl="0" eaLnBrk="1" latinLnBrk="0" hangingPunct="1">
        <a:lnSpc>
          <a:spcPct val="90000"/>
        </a:lnSpc>
        <a:spcBef>
          <a:spcPct val="0"/>
        </a:spcBef>
        <a:buNone/>
        <a:defRPr sz="3000" b="1" i="0" kern="100" cap="none" spc="-60" baseline="0">
          <a:solidFill>
            <a:schemeClr val="tx1"/>
          </a:solidFill>
          <a:latin typeface="+mj-lt"/>
          <a:ea typeface="+mj-ea"/>
          <a:cs typeface="+mj-cs"/>
        </a:defRPr>
      </a:lvl1pPr>
    </p:titleStyle>
    <p:bodyStyle>
      <a:lvl1pPr marL="173038" indent="-161925" algn="l" defTabSz="914400" rtl="0" eaLnBrk="1" latinLnBrk="0" hangingPunct="1">
        <a:lnSpc>
          <a:spcPct val="100000"/>
        </a:lnSpc>
        <a:spcBef>
          <a:spcPts val="0"/>
        </a:spcBef>
        <a:spcAft>
          <a:spcPts val="600"/>
        </a:spcAft>
        <a:buClr>
          <a:schemeClr val="tx1"/>
        </a:buClr>
        <a:buSzPct val="100000"/>
        <a:buFont typeface="Wingdings" panose="05000000000000000000" pitchFamily="2" charset="2"/>
        <a:buChar char="§"/>
        <a:tabLst/>
        <a:defRPr sz="1600" b="0" i="0" kern="600" cap="none" baseline="0">
          <a:solidFill>
            <a:schemeClr val="tx1"/>
          </a:solidFill>
          <a:latin typeface="Arial" panose="020B0604020202020204" pitchFamily="34" charset="0"/>
          <a:ea typeface="+mn-ea"/>
          <a:cs typeface="Arial" panose="020B0604020202020204" pitchFamily="34" charset="0"/>
        </a:defRPr>
      </a:lvl1pPr>
      <a:lvl2pPr marL="403225" indent="-173038" algn="l" defTabSz="914400" rtl="0" eaLnBrk="1" latinLnBrk="0" hangingPunct="1">
        <a:lnSpc>
          <a:spcPct val="100000"/>
        </a:lnSpc>
        <a:spcBef>
          <a:spcPts val="0"/>
        </a:spcBef>
        <a:spcAft>
          <a:spcPts val="600"/>
        </a:spcAft>
        <a:buClr>
          <a:schemeClr val="tx1"/>
        </a:buClr>
        <a:buSzPct val="80000"/>
        <a:buFont typeface="Wingdings" pitchFamily="2" charset="2"/>
        <a:buChar char="§"/>
        <a:tabLst/>
        <a:defRPr sz="1600" b="0" i="0" kern="600" cap="none" spc="0" baseline="0">
          <a:solidFill>
            <a:schemeClr val="tx1"/>
          </a:solidFill>
          <a:latin typeface="Arial" panose="020B0604020202020204" pitchFamily="34" charset="0"/>
          <a:ea typeface="+mn-ea"/>
          <a:cs typeface="Arial" panose="020B0604020202020204" pitchFamily="34" charset="0"/>
        </a:defRPr>
      </a:lvl2pPr>
      <a:lvl3pPr marL="576263" indent="-173038" algn="l" defTabSz="914400" rtl="0" eaLnBrk="1" latinLnBrk="0" hangingPunct="1">
        <a:lnSpc>
          <a:spcPct val="100000"/>
        </a:lnSpc>
        <a:spcBef>
          <a:spcPts val="0"/>
        </a:spcBef>
        <a:spcAft>
          <a:spcPts val="600"/>
        </a:spcAft>
        <a:buClrTx/>
        <a:buSzPct val="60000"/>
        <a:buFont typeface="Wingdings" pitchFamily="2" charset="2"/>
        <a:buChar char="§"/>
        <a:tabLst/>
        <a:defRPr sz="1600" b="0" i="0" kern="600" cap="none" baseline="0">
          <a:solidFill>
            <a:schemeClr val="tx1"/>
          </a:solidFill>
          <a:latin typeface="Arial" panose="020B0604020202020204" pitchFamily="34" charset="0"/>
          <a:ea typeface="+mn-ea"/>
          <a:cs typeface="Arial" panose="020B0604020202020204" pitchFamily="34" charset="0"/>
        </a:defRPr>
      </a:lvl3pPr>
      <a:lvl4pPr marL="865188" indent="-179388" algn="l" defTabSz="914400" rtl="0" eaLnBrk="1" latinLnBrk="0" hangingPunct="1">
        <a:lnSpc>
          <a:spcPct val="100000"/>
        </a:lnSpc>
        <a:spcBef>
          <a:spcPts val="0"/>
        </a:spcBef>
        <a:spcAft>
          <a:spcPts val="600"/>
        </a:spcAft>
        <a:buClrTx/>
        <a:buSzPct val="100000"/>
        <a:buFont typeface="System Font Regular"/>
        <a:buChar char="–"/>
        <a:tabLst/>
        <a:defRPr sz="1600" b="0" i="0" kern="600" cap="none" baseline="0">
          <a:solidFill>
            <a:schemeClr val="tx1"/>
          </a:solidFill>
          <a:latin typeface="Arial" panose="020B0604020202020204" pitchFamily="34" charset="0"/>
          <a:ea typeface="+mn-ea"/>
          <a:cs typeface="Arial" panose="020B0604020202020204" pitchFamily="34" charset="0"/>
        </a:defRPr>
      </a:lvl4pPr>
      <a:lvl5pPr marL="1074420" indent="-342900" algn="l" defTabSz="914400" rtl="0" eaLnBrk="1" latinLnBrk="0" hangingPunct="1">
        <a:lnSpc>
          <a:spcPct val="100000"/>
        </a:lnSpc>
        <a:spcBef>
          <a:spcPts val="1400"/>
        </a:spcBef>
        <a:spcAft>
          <a:spcPts val="600"/>
        </a:spcAft>
        <a:buClr>
          <a:schemeClr val="bg2"/>
        </a:buClr>
        <a:buSzPct val="80000"/>
        <a:buFontTx/>
        <a:buNone/>
        <a:defRPr lang="en-US" sz="1400" b="0" kern="100" cap="none" spc="50" baseline="0" dirty="0">
          <a:solidFill>
            <a:schemeClr val="tx1"/>
          </a:solidFill>
          <a:latin typeface="+mn-lt"/>
          <a:ea typeface="+mn-ea"/>
          <a:cs typeface="+mn-cs"/>
        </a:defRPr>
      </a:lvl5pPr>
      <a:lvl6pPr marL="0" indent="0" algn="l" defTabSz="914400" rtl="0" eaLnBrk="1" latinLnBrk="0" hangingPunct="1">
        <a:lnSpc>
          <a:spcPct val="85000"/>
        </a:lnSpc>
        <a:spcBef>
          <a:spcPts val="0"/>
        </a:spcBef>
        <a:spcAft>
          <a:spcPts val="400"/>
        </a:spcAft>
        <a:buClr>
          <a:schemeClr val="tx1"/>
        </a:buClr>
        <a:buFontTx/>
        <a:buChar char="​"/>
        <a:defRPr sz="1600" b="0" kern="1200" cap="none" baseline="0">
          <a:solidFill>
            <a:srgbClr val="646464"/>
          </a:solidFill>
          <a:latin typeface="+mj-lt"/>
          <a:ea typeface="+mn-ea"/>
          <a:cs typeface="+mn-cs"/>
        </a:defRPr>
      </a:lvl6pPr>
      <a:lvl7pPr marL="0" indent="0" algn="l" defTabSz="914400" rtl="0" eaLnBrk="1" latinLnBrk="0" hangingPunct="1">
        <a:lnSpc>
          <a:spcPct val="120000"/>
        </a:lnSpc>
        <a:spcBef>
          <a:spcPts val="200"/>
        </a:spcBef>
        <a:spcAft>
          <a:spcPts val="800"/>
        </a:spcAft>
        <a:buClr>
          <a:schemeClr val="tx1"/>
        </a:buClr>
        <a:buFontTx/>
        <a:buChar char="​"/>
        <a:defRPr sz="1400" b="0" kern="1200" cap="none" baseline="0">
          <a:solidFill>
            <a:schemeClr val="tx1"/>
          </a:solidFill>
          <a:latin typeface="+mn-lt"/>
          <a:ea typeface="+mn-ea"/>
          <a:cs typeface="+mn-cs"/>
        </a:defRPr>
      </a:lvl7pPr>
      <a:lvl8pPr marL="114300" indent="-114300" algn="l" defTabSz="914400" rtl="0" eaLnBrk="1" latinLnBrk="0" hangingPunct="1">
        <a:lnSpc>
          <a:spcPct val="100000"/>
        </a:lnSpc>
        <a:spcBef>
          <a:spcPts val="800"/>
        </a:spcBef>
        <a:spcAft>
          <a:spcPts val="200"/>
        </a:spcAft>
        <a:buClr>
          <a:schemeClr val="tx1"/>
        </a:buClr>
        <a:buFont typeface="Calibri" panose="020F0502020204030204" pitchFamily="34" charset="0"/>
        <a:buChar char="“"/>
        <a:defRPr sz="1800" b="0" kern="1200" cap="none" baseline="0">
          <a:solidFill>
            <a:schemeClr val="tx1"/>
          </a:solidFill>
          <a:latin typeface="+mn-lt"/>
          <a:ea typeface="+mn-ea"/>
          <a:cs typeface="+mn-cs"/>
        </a:defRPr>
      </a:lvl8pPr>
      <a:lvl9pPr marL="114300" indent="0" algn="l" defTabSz="914400" rtl="0" eaLnBrk="1" latinLnBrk="0" hangingPunct="1">
        <a:lnSpc>
          <a:spcPct val="82000"/>
        </a:lnSpc>
        <a:spcBef>
          <a:spcPts val="200"/>
        </a:spcBef>
        <a:spcAft>
          <a:spcPts val="1200"/>
        </a:spcAft>
        <a:buClr>
          <a:schemeClr val="tx1"/>
        </a:buClr>
        <a:buFontTx/>
        <a:buNone/>
        <a:defRPr sz="1200" b="0" kern="100" cap="none" spc="5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15:clr>
            <a:srgbClr val="F26B43"/>
          </p15:clr>
        </p15:guide>
        <p15:guide id="34" pos="3984">
          <p15:clr>
            <a:srgbClr val="F26B43"/>
          </p15:clr>
        </p15:guide>
        <p15:guide id="35" orient="horz" pos="4152">
          <p15:clr>
            <a:srgbClr val="F26B43"/>
          </p15:clr>
        </p15:guide>
        <p15:guide id="36" orient="horz" pos="360" userDrawn="1">
          <p15:clr>
            <a:srgbClr val="F26B43"/>
          </p15:clr>
        </p15:guide>
        <p15:guide id="37" orient="horz" pos="576" userDrawn="1">
          <p15:clr>
            <a:srgbClr val="F26B43"/>
          </p15:clr>
        </p15:guide>
        <p15:guide id="38" orient="horz" pos="3888">
          <p15:clr>
            <a:srgbClr val="F26B43"/>
          </p15:clr>
        </p15:guide>
        <p15:guide id="39" pos="480">
          <p15:clr>
            <a:srgbClr val="F26B43"/>
          </p15:clr>
        </p15:guide>
        <p15:guide id="40" pos="7200">
          <p15:clr>
            <a:srgbClr val="F26B43"/>
          </p15:clr>
        </p15:guide>
        <p15:guide id="41" pos="1344">
          <p15:clr>
            <a:srgbClr val="F26B43"/>
          </p15:clr>
        </p15:guide>
        <p15:guide id="42" pos="2832">
          <p15:clr>
            <a:srgbClr val="F26B43"/>
          </p15:clr>
        </p15:guide>
        <p15:guide id="43" pos="4848">
          <p15:clr>
            <a:srgbClr val="F26B43"/>
          </p15:clr>
        </p15:guide>
        <p15:guide id="44" pos="5160">
          <p15:clr>
            <a:srgbClr val="F26B43"/>
          </p15:clr>
        </p15:guide>
        <p15:guide id="45" pos="6024">
          <p15:clr>
            <a:srgbClr val="F26B43"/>
          </p15:clr>
        </p15:guide>
        <p15:guide id="46" pos="6336">
          <p15:clr>
            <a:srgbClr val="F26B43"/>
          </p15:clr>
        </p15:guide>
        <p15:guide id="47" pos="1656">
          <p15:clr>
            <a:srgbClr val="F26B43"/>
          </p15:clr>
        </p15:guide>
        <p15:guide id="48" pos="2520">
          <p15:clr>
            <a:srgbClr val="F26B43"/>
          </p15:clr>
        </p15:guide>
        <p15:guide id="49" pos="3696">
          <p15:clr>
            <a:srgbClr val="F26B43"/>
          </p15:clr>
        </p15:guide>
        <p15:guide id="50" pos="3840">
          <p15:clr>
            <a:srgbClr val="F26B43"/>
          </p15:clr>
        </p15:guide>
        <p15:guide id="51" orient="horz" pos="91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riministreet.okta.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7.jpeg"/><Relationship Id="rId1" Type="http://schemas.openxmlformats.org/officeDocument/2006/relationships/slideLayout" Target="../slideLayouts/slideLayout4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hyperlink" Target="mailto:benefits@riministreet.com" TargetMode="Externa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riministreet.com/benefits/"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7B1A038-26E7-6D44-E9B5-05D93AB9D9BA}"/>
              </a:ext>
            </a:extLst>
          </p:cNvPr>
          <p:cNvSpPr>
            <a:spLocks noGrp="1"/>
          </p:cNvSpPr>
          <p:nvPr>
            <p:ph type="title"/>
          </p:nvPr>
        </p:nvSpPr>
        <p:spPr>
          <a:xfrm>
            <a:off x="529590" y="1990725"/>
            <a:ext cx="5093208" cy="2286000"/>
          </a:xfrm>
        </p:spPr>
        <p:txBody>
          <a:bodyPr/>
          <a:lstStyle/>
          <a:p>
            <a:r>
              <a:rPr lang="en-US" dirty="0"/>
              <a:t>2025 Open Enrollment</a:t>
            </a:r>
          </a:p>
        </p:txBody>
      </p:sp>
      <p:sp>
        <p:nvSpPr>
          <p:cNvPr id="11" name="Text Placeholder 10">
            <a:extLst>
              <a:ext uri="{FF2B5EF4-FFF2-40B4-BE49-F238E27FC236}">
                <a16:creationId xmlns:a16="http://schemas.microsoft.com/office/drawing/2014/main" id="{1F378C8A-77BA-36C1-BFDE-E9C6882F175C}"/>
              </a:ext>
            </a:extLst>
          </p:cNvPr>
          <p:cNvSpPr>
            <a:spLocks noGrp="1"/>
          </p:cNvSpPr>
          <p:nvPr>
            <p:ph type="body" sz="quarter" idx="17"/>
          </p:nvPr>
        </p:nvSpPr>
        <p:spPr>
          <a:xfrm>
            <a:off x="529590" y="4391406"/>
            <a:ext cx="4494051" cy="735012"/>
          </a:xfrm>
        </p:spPr>
        <p:txBody>
          <a:bodyPr/>
          <a:lstStyle/>
          <a:p>
            <a:pPr>
              <a:spcAft>
                <a:spcPts val="0"/>
              </a:spcAft>
            </a:pPr>
            <a:r>
              <a:rPr lang="en-US" b="1" dirty="0">
                <a:solidFill>
                  <a:schemeClr val="bg1"/>
                </a:solidFill>
              </a:rPr>
              <a:t>Open Enrollment Period: </a:t>
            </a:r>
          </a:p>
          <a:p>
            <a:pPr>
              <a:spcAft>
                <a:spcPts val="0"/>
              </a:spcAft>
            </a:pPr>
            <a:r>
              <a:rPr lang="en-US" dirty="0">
                <a:solidFill>
                  <a:schemeClr val="bg1"/>
                </a:solidFill>
              </a:rPr>
              <a:t>November 1, 2024 – November 15, 2024</a:t>
            </a:r>
          </a:p>
          <a:p>
            <a:pPr>
              <a:spcBef>
                <a:spcPts val="600"/>
              </a:spcBef>
              <a:spcAft>
                <a:spcPts val="0"/>
              </a:spcAft>
            </a:pPr>
            <a:r>
              <a:rPr lang="en-US" b="1" dirty="0">
                <a:solidFill>
                  <a:schemeClr val="bg1"/>
                </a:solidFill>
              </a:rPr>
              <a:t>Benefits Period: </a:t>
            </a:r>
          </a:p>
          <a:p>
            <a:pPr>
              <a:spcAft>
                <a:spcPts val="0"/>
              </a:spcAft>
            </a:pPr>
            <a:r>
              <a:rPr lang="en-US" dirty="0">
                <a:solidFill>
                  <a:schemeClr val="bg1"/>
                </a:solidFill>
              </a:rPr>
              <a:t>January 1, 2025 – December 31, 2025</a:t>
            </a:r>
          </a:p>
        </p:txBody>
      </p:sp>
      <p:sp>
        <p:nvSpPr>
          <p:cNvPr id="9" name="Slide Number Placeholder 8">
            <a:extLst>
              <a:ext uri="{FF2B5EF4-FFF2-40B4-BE49-F238E27FC236}">
                <a16:creationId xmlns:a16="http://schemas.microsoft.com/office/drawing/2014/main" id="{E9EEC1BF-1898-3815-119E-8EA5936CF8A9}"/>
              </a:ext>
            </a:extLst>
          </p:cNvPr>
          <p:cNvSpPr>
            <a:spLocks noGrp="1"/>
          </p:cNvSpPr>
          <p:nvPr>
            <p:ph type="sldNum" sz="quarter" idx="4294967295"/>
          </p:nvPr>
        </p:nvSpPr>
        <p:spPr>
          <a:xfrm>
            <a:off x="11587480" y="6356350"/>
            <a:ext cx="604520" cy="365125"/>
          </a:xfrm>
        </p:spPr>
        <p:txBody>
          <a:bodyPr/>
          <a:lstStyle/>
          <a:p>
            <a:fld id="{B03A8012-9C8A-A340-B848-62C2ABD4DCA7}" type="slidenum">
              <a:rPr lang="en-US" smtClean="0"/>
              <a:pPr/>
              <a:t>1</a:t>
            </a:fld>
            <a:endParaRPr lang="en-US" dirty="0"/>
          </a:p>
        </p:txBody>
      </p:sp>
    </p:spTree>
    <p:extLst>
      <p:ext uri="{BB962C8B-B14F-4D97-AF65-F5344CB8AC3E}">
        <p14:creationId xmlns:p14="http://schemas.microsoft.com/office/powerpoint/2010/main" val="224029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0547619-BDE2-40A8-58E5-4928D067C8B5}"/>
              </a:ext>
            </a:extLst>
          </p:cNvPr>
          <p:cNvSpPr>
            <a:spLocks noGrp="1"/>
          </p:cNvSpPr>
          <p:nvPr>
            <p:ph type="body" sz="quarter" idx="13"/>
          </p:nvPr>
        </p:nvSpPr>
        <p:spPr/>
        <p:txBody>
          <a:bodyPr/>
          <a:lstStyle/>
          <a:p>
            <a:r>
              <a:rPr lang="en-US" dirty="0">
                <a:solidFill>
                  <a:srgbClr val="007DA3"/>
                </a:solidFill>
              </a:rPr>
              <a:t>Considerations in selecting a medical plan</a:t>
            </a:r>
          </a:p>
        </p:txBody>
      </p:sp>
      <p:sp>
        <p:nvSpPr>
          <p:cNvPr id="5" name="Content Placeholder 4">
            <a:extLst>
              <a:ext uri="{FF2B5EF4-FFF2-40B4-BE49-F238E27FC236}">
                <a16:creationId xmlns:a16="http://schemas.microsoft.com/office/drawing/2014/main" id="{91F15758-1DCA-C215-143B-78DF0DDD7829}"/>
              </a:ext>
            </a:extLst>
          </p:cNvPr>
          <p:cNvSpPr>
            <a:spLocks noGrp="1"/>
          </p:cNvSpPr>
          <p:nvPr>
            <p:ph sz="quarter" idx="4294967295"/>
          </p:nvPr>
        </p:nvSpPr>
        <p:spPr>
          <a:xfrm>
            <a:off x="810123" y="2057304"/>
            <a:ext cx="3223260" cy="3641785"/>
          </a:xfrm>
        </p:spPr>
        <p:txBody>
          <a:bodyPr>
            <a:normAutofit lnSpcReduction="10000"/>
          </a:bodyPr>
          <a:lstStyle/>
          <a:p>
            <a:pPr>
              <a:spcAft>
                <a:spcPts val="1200"/>
              </a:spcAft>
              <a:buClrTx/>
            </a:pPr>
            <a:r>
              <a:rPr lang="en-US" sz="1600" dirty="0">
                <a:latin typeface="+mn-lt"/>
              </a:rPr>
              <a:t>What is my budget and the cost of coverage, including payroll contributions?</a:t>
            </a:r>
          </a:p>
          <a:p>
            <a:pPr>
              <a:spcAft>
                <a:spcPts val="1200"/>
              </a:spcAft>
              <a:buClrTx/>
            </a:pPr>
            <a:r>
              <a:rPr lang="en-US" sz="1600" dirty="0">
                <a:latin typeface="+mn-lt"/>
              </a:rPr>
              <a:t>What kind of healthcare needs do my dependents, and I have?</a:t>
            </a:r>
          </a:p>
          <a:p>
            <a:pPr>
              <a:spcAft>
                <a:spcPts val="1200"/>
              </a:spcAft>
              <a:buClrTx/>
            </a:pPr>
            <a:r>
              <a:rPr lang="en-US" sz="1600" dirty="0">
                <a:latin typeface="+mn-lt"/>
              </a:rPr>
              <a:t>How much do I spend each year on out-of-pocket medical expenses?</a:t>
            </a:r>
          </a:p>
          <a:p>
            <a:pPr>
              <a:spcAft>
                <a:spcPts val="1200"/>
              </a:spcAft>
              <a:buClrTx/>
            </a:pPr>
            <a:r>
              <a:rPr lang="en-US" sz="1600" dirty="0">
                <a:latin typeface="+mn-lt"/>
              </a:rPr>
              <a:t>What types of prescription drugs will my household need? </a:t>
            </a:r>
          </a:p>
          <a:p>
            <a:pPr>
              <a:spcAft>
                <a:spcPts val="1200"/>
              </a:spcAft>
              <a:buClrTx/>
            </a:pPr>
            <a:r>
              <a:rPr lang="en-US" dirty="0">
                <a:latin typeface="+mn-lt"/>
              </a:rPr>
              <a:t>What services are Preventive at 100% insurance paid?</a:t>
            </a:r>
            <a:endParaRPr lang="en-US" sz="1600" dirty="0">
              <a:latin typeface="+mn-lt"/>
            </a:endParaRPr>
          </a:p>
          <a:p>
            <a:endParaRPr lang="en-US" dirty="0"/>
          </a:p>
        </p:txBody>
      </p:sp>
      <p:sp>
        <p:nvSpPr>
          <p:cNvPr id="2" name="Title 1">
            <a:extLst>
              <a:ext uri="{FF2B5EF4-FFF2-40B4-BE49-F238E27FC236}">
                <a16:creationId xmlns:a16="http://schemas.microsoft.com/office/drawing/2014/main" id="{6C18A856-4D1C-5F3C-61AF-B14361064F4E}"/>
              </a:ext>
            </a:extLst>
          </p:cNvPr>
          <p:cNvSpPr>
            <a:spLocks noGrp="1"/>
          </p:cNvSpPr>
          <p:nvPr>
            <p:ph type="title"/>
          </p:nvPr>
        </p:nvSpPr>
        <p:spPr/>
        <p:txBody>
          <a:bodyPr/>
          <a:lstStyle/>
          <a:p>
            <a:r>
              <a:rPr lang="en-US" dirty="0"/>
              <a:t>Medical Options</a:t>
            </a:r>
          </a:p>
        </p:txBody>
      </p:sp>
      <p:sp>
        <p:nvSpPr>
          <p:cNvPr id="6" name="Content Placeholder 5">
            <a:extLst>
              <a:ext uri="{FF2B5EF4-FFF2-40B4-BE49-F238E27FC236}">
                <a16:creationId xmlns:a16="http://schemas.microsoft.com/office/drawing/2014/main" id="{1AD182AC-2C57-A136-56FF-831F2D54D2CB}"/>
              </a:ext>
            </a:extLst>
          </p:cNvPr>
          <p:cNvSpPr>
            <a:spLocks noGrp="1"/>
          </p:cNvSpPr>
          <p:nvPr>
            <p:ph sz="quarter" idx="4294967295"/>
          </p:nvPr>
        </p:nvSpPr>
        <p:spPr>
          <a:xfrm>
            <a:off x="4432906" y="2057304"/>
            <a:ext cx="3401035" cy="1776101"/>
          </a:xfrm>
        </p:spPr>
        <p:txBody>
          <a:bodyPr>
            <a:normAutofit/>
          </a:bodyPr>
          <a:lstStyle/>
          <a:p>
            <a:pPr>
              <a:spcAft>
                <a:spcPts val="300"/>
              </a:spcAft>
              <a:buClrTx/>
            </a:pPr>
            <a:r>
              <a:rPr lang="en-US" sz="1600" dirty="0">
                <a:latin typeface="+mn-lt"/>
              </a:rPr>
              <a:t>Lowest paycheck cost</a:t>
            </a:r>
          </a:p>
          <a:p>
            <a:pPr>
              <a:spcAft>
                <a:spcPts val="300"/>
              </a:spcAft>
              <a:buClrTx/>
            </a:pPr>
            <a:r>
              <a:rPr lang="en-US" sz="1600" dirty="0">
                <a:latin typeface="+mn-lt"/>
              </a:rPr>
              <a:t>Pay more at the time of service</a:t>
            </a:r>
          </a:p>
          <a:p>
            <a:pPr>
              <a:spcAft>
                <a:spcPts val="300"/>
              </a:spcAft>
              <a:buClrTx/>
            </a:pPr>
            <a:r>
              <a:rPr lang="en-US" sz="1600" dirty="0">
                <a:latin typeface="+mn-lt"/>
              </a:rPr>
              <a:t>Build account and save for future expenses</a:t>
            </a:r>
          </a:p>
          <a:p>
            <a:pPr>
              <a:spcAft>
                <a:spcPts val="300"/>
              </a:spcAft>
              <a:buClrTx/>
            </a:pPr>
            <a:r>
              <a:rPr lang="en-US" sz="1600" dirty="0">
                <a:latin typeface="+mn-lt"/>
              </a:rPr>
              <a:t>“Free” money from Rimini</a:t>
            </a:r>
          </a:p>
        </p:txBody>
      </p:sp>
      <p:sp>
        <p:nvSpPr>
          <p:cNvPr id="8" name="Content Placeholder 7">
            <a:extLst>
              <a:ext uri="{FF2B5EF4-FFF2-40B4-BE49-F238E27FC236}">
                <a16:creationId xmlns:a16="http://schemas.microsoft.com/office/drawing/2014/main" id="{636E9D7F-A80B-8C2E-42FF-7BAC04097910}"/>
              </a:ext>
            </a:extLst>
          </p:cNvPr>
          <p:cNvSpPr>
            <a:spLocks noGrp="1"/>
          </p:cNvSpPr>
          <p:nvPr>
            <p:ph sz="quarter" idx="4294967295"/>
          </p:nvPr>
        </p:nvSpPr>
        <p:spPr>
          <a:xfrm>
            <a:off x="8191499" y="2057304"/>
            <a:ext cx="3783623" cy="1494788"/>
          </a:xfrm>
        </p:spPr>
        <p:txBody>
          <a:bodyPr>
            <a:normAutofit lnSpcReduction="10000"/>
          </a:bodyPr>
          <a:lstStyle/>
          <a:p>
            <a:pPr>
              <a:spcAft>
                <a:spcPts val="300"/>
              </a:spcAft>
              <a:buClrTx/>
            </a:pPr>
            <a:r>
              <a:rPr lang="en-US" sz="1600" dirty="0">
                <a:latin typeface="+mn-lt"/>
              </a:rPr>
              <a:t>Highest paycheck cost</a:t>
            </a:r>
          </a:p>
          <a:p>
            <a:pPr>
              <a:spcAft>
                <a:spcPts val="300"/>
              </a:spcAft>
              <a:buClrTx/>
            </a:pPr>
            <a:r>
              <a:rPr lang="en-US" dirty="0">
                <a:latin typeface="+mn-lt"/>
              </a:rPr>
              <a:t>H</a:t>
            </a:r>
            <a:r>
              <a:rPr lang="en-US" sz="1600" dirty="0">
                <a:latin typeface="+mn-lt"/>
              </a:rPr>
              <a:t>igher copays</a:t>
            </a:r>
          </a:p>
          <a:p>
            <a:pPr>
              <a:spcAft>
                <a:spcPts val="300"/>
              </a:spcAft>
              <a:buClrTx/>
            </a:pPr>
            <a:r>
              <a:rPr lang="en-US" dirty="0">
                <a:latin typeface="+mn-lt"/>
              </a:rPr>
              <a:t>L</a:t>
            </a:r>
            <a:r>
              <a:rPr lang="en-US" sz="1600" dirty="0">
                <a:latin typeface="+mn-lt"/>
              </a:rPr>
              <a:t>ower deductible and Out-of-pocket max.  </a:t>
            </a:r>
          </a:p>
          <a:p>
            <a:pPr>
              <a:spcAft>
                <a:spcPts val="300"/>
              </a:spcAft>
              <a:buClrTx/>
            </a:pPr>
            <a:r>
              <a:rPr lang="en-US" sz="1600" dirty="0">
                <a:latin typeface="+mn-lt"/>
              </a:rPr>
              <a:t>Pay more upfront through your paycheck </a:t>
            </a:r>
            <a:r>
              <a:rPr lang="en-US" dirty="0">
                <a:latin typeface="+mn-lt"/>
              </a:rPr>
              <a:t>pay</a:t>
            </a:r>
            <a:r>
              <a:rPr lang="en-US" sz="1600" dirty="0">
                <a:latin typeface="+mn-lt"/>
              </a:rPr>
              <a:t> less at the time of service</a:t>
            </a:r>
          </a:p>
        </p:txBody>
      </p:sp>
      <p:sp>
        <p:nvSpPr>
          <p:cNvPr id="10" name="Slide Number Placeholder 9">
            <a:extLst>
              <a:ext uri="{FF2B5EF4-FFF2-40B4-BE49-F238E27FC236}">
                <a16:creationId xmlns:a16="http://schemas.microsoft.com/office/drawing/2014/main" id="{AB8434E4-456B-5016-A50A-841A4BFCA6EA}"/>
              </a:ext>
            </a:extLst>
          </p:cNvPr>
          <p:cNvSpPr>
            <a:spLocks noGrp="1"/>
          </p:cNvSpPr>
          <p:nvPr>
            <p:ph type="sldNum" sz="quarter" idx="27"/>
          </p:nvPr>
        </p:nvSpPr>
        <p:spPr>
          <a:xfrm>
            <a:off x="11587480" y="6356350"/>
            <a:ext cx="604520" cy="365125"/>
          </a:xfrm>
        </p:spPr>
        <p:txBody>
          <a:bodyPr/>
          <a:lstStyle/>
          <a:p>
            <a:fld id="{B03A8012-9C8A-A340-B848-62C2ABD4DCA7}" type="slidenum">
              <a:rPr lang="en-US" smtClean="0"/>
              <a:pPr/>
              <a:t>10</a:t>
            </a:fld>
            <a:endParaRPr lang="en-US"/>
          </a:p>
        </p:txBody>
      </p:sp>
      <p:sp>
        <p:nvSpPr>
          <p:cNvPr id="3" name="TextBox 2">
            <a:extLst>
              <a:ext uri="{FF2B5EF4-FFF2-40B4-BE49-F238E27FC236}">
                <a16:creationId xmlns:a16="http://schemas.microsoft.com/office/drawing/2014/main" id="{CD1083D6-67FA-644A-C67F-C80E510534AA}"/>
              </a:ext>
            </a:extLst>
          </p:cNvPr>
          <p:cNvSpPr txBox="1"/>
          <p:nvPr/>
        </p:nvSpPr>
        <p:spPr>
          <a:xfrm>
            <a:off x="674559" y="1551012"/>
            <a:ext cx="2535195" cy="506292"/>
          </a:xfrm>
          <a:prstGeom prst="rect">
            <a:avLst/>
          </a:prstGeom>
          <a:noFill/>
        </p:spPr>
        <p:txBody>
          <a:bodyPr wrap="square" rtlCol="0">
            <a:spAutoFit/>
          </a:bodyPr>
          <a:lstStyle/>
          <a:p>
            <a:pPr>
              <a:lnSpc>
                <a:spcPct val="150000"/>
              </a:lnSpc>
            </a:pPr>
            <a:r>
              <a:rPr lang="en-US" sz="2000" dirty="0">
                <a:solidFill>
                  <a:srgbClr val="007DA3"/>
                </a:solidFill>
                <a:cs typeface="Arial" panose="020B0604020202020204" pitchFamily="34" charset="0"/>
              </a:rPr>
              <a:t>Ask yourself…</a:t>
            </a:r>
          </a:p>
        </p:txBody>
      </p:sp>
      <p:cxnSp>
        <p:nvCxnSpPr>
          <p:cNvPr id="4" name="Straight Connector 3">
            <a:extLst>
              <a:ext uri="{FF2B5EF4-FFF2-40B4-BE49-F238E27FC236}">
                <a16:creationId xmlns:a16="http://schemas.microsoft.com/office/drawing/2014/main" id="{D2E5CD87-E352-7A51-06BD-9E75B00050B4}"/>
              </a:ext>
            </a:extLst>
          </p:cNvPr>
          <p:cNvCxnSpPr>
            <a:cxnSpLocks/>
          </p:cNvCxnSpPr>
          <p:nvPr/>
        </p:nvCxnSpPr>
        <p:spPr>
          <a:xfrm>
            <a:off x="4163898" y="1874520"/>
            <a:ext cx="0" cy="3502550"/>
          </a:xfrm>
          <a:prstGeom prst="line">
            <a:avLst/>
          </a:prstGeom>
          <a:noFill/>
          <a:ln w="12700" cap="rnd" cmpd="sng" algn="ctr">
            <a:solidFill>
              <a:schemeClr val="tx1"/>
            </a:solidFill>
            <a:prstDash val="solid"/>
            <a:miter lim="800000"/>
          </a:ln>
          <a:effectLst/>
        </p:spPr>
      </p:cxnSp>
      <p:cxnSp>
        <p:nvCxnSpPr>
          <p:cNvPr id="9" name="Straight Connector 8">
            <a:extLst>
              <a:ext uri="{FF2B5EF4-FFF2-40B4-BE49-F238E27FC236}">
                <a16:creationId xmlns:a16="http://schemas.microsoft.com/office/drawing/2014/main" id="{6AA21851-1E07-9E91-9C89-C24F6F8FB5C6}"/>
              </a:ext>
            </a:extLst>
          </p:cNvPr>
          <p:cNvCxnSpPr>
            <a:cxnSpLocks/>
          </p:cNvCxnSpPr>
          <p:nvPr/>
        </p:nvCxnSpPr>
        <p:spPr>
          <a:xfrm>
            <a:off x="4485640" y="1986995"/>
            <a:ext cx="3117795"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id="{9687CCFF-56CA-0C96-BB82-2614B6362772}"/>
              </a:ext>
            </a:extLst>
          </p:cNvPr>
          <p:cNvSpPr txBox="1">
            <a:spLocks/>
          </p:cNvSpPr>
          <p:nvPr/>
        </p:nvSpPr>
        <p:spPr>
          <a:xfrm>
            <a:off x="4328843" y="1575351"/>
            <a:ext cx="3241994" cy="422091"/>
          </a:xfrm>
          <a:prstGeom prst="rect">
            <a:avLst/>
          </a:prstGeom>
        </p:spPr>
        <p:txBody>
          <a:bodyPr anchor="b">
            <a:normAutofit/>
          </a:bodyPr>
          <a:lstStyle>
            <a:lvl1pPr marL="0" marR="0" indent="0" algn="ctr" defTabSz="914355" rtl="0" eaLnBrk="1" fontAlgn="auto" latinLnBrk="0" hangingPunct="1">
              <a:lnSpc>
                <a:spcPct val="100000"/>
              </a:lnSpc>
              <a:spcBef>
                <a:spcPts val="600"/>
              </a:spcBef>
              <a:spcAft>
                <a:spcPts val="600"/>
              </a:spcAft>
              <a:buClr>
                <a:srgbClr val="F38B00"/>
              </a:buClr>
              <a:buSzTx/>
              <a:buFont typeface="Arial" panose="020B0604020202020204" pitchFamily="34" charset="0"/>
              <a:buNone/>
              <a:tabLst/>
              <a:defRPr lang="en-US" sz="1800" b="0" kern="1200">
                <a:solidFill>
                  <a:schemeClr val="tx2"/>
                </a:solidFill>
                <a:latin typeface="Arial"/>
                <a:ea typeface="+mn-ea"/>
                <a:cs typeface="+mn-cs"/>
              </a:defRPr>
            </a:lvl1pPr>
            <a:lvl2pPr marL="365751" marR="0" indent="0" algn="l" defTabSz="914355" rtl="0" eaLnBrk="1" fontAlgn="auto" latinLnBrk="0" hangingPunct="1">
              <a:lnSpc>
                <a:spcPct val="100000"/>
              </a:lnSpc>
              <a:spcBef>
                <a:spcPts val="600"/>
              </a:spcBef>
              <a:spcAft>
                <a:spcPts val="600"/>
              </a:spcAft>
              <a:buClr>
                <a:srgbClr val="F38B00"/>
              </a:buClr>
              <a:buSzTx/>
              <a:buFont typeface="Arial" pitchFamily="34" charset="0"/>
              <a:buNone/>
              <a:tabLst/>
              <a:defRPr lang="en-US" sz="1800" kern="1200">
                <a:solidFill>
                  <a:schemeClr val="tx1"/>
                </a:solidFill>
                <a:latin typeface="Arial"/>
                <a:ea typeface="+mn-ea"/>
                <a:cs typeface="+mn-cs"/>
              </a:defRPr>
            </a:lvl2pPr>
            <a:lvl3pPr marL="1005815" marR="0" indent="-320032" algn="l" defTabSz="914355" rtl="0" eaLnBrk="1" fontAlgn="auto" latinLnBrk="0" hangingPunct="1">
              <a:lnSpc>
                <a:spcPct val="100000"/>
              </a:lnSpc>
              <a:spcBef>
                <a:spcPts val="600"/>
              </a:spcBef>
              <a:spcAft>
                <a:spcPts val="600"/>
              </a:spcAft>
              <a:buClr>
                <a:srgbClr val="F38B00"/>
              </a:buClr>
              <a:buSzTx/>
              <a:buFont typeface="Arial" pitchFamily="34" charset="0"/>
              <a:buChar char="•"/>
              <a:tabLst/>
              <a:defRPr lang="en-US" sz="1800" kern="1200" dirty="0" smtClean="0">
                <a:solidFill>
                  <a:schemeClr val="tx1"/>
                </a:solidFill>
                <a:latin typeface="Arial"/>
                <a:ea typeface="+mn-ea"/>
                <a:cs typeface="+mn-cs"/>
              </a:defRPr>
            </a:lvl3pPr>
            <a:lvl4pPr marL="1200120" indent="-171446" algn="l" defTabSz="685783" rtl="0" eaLnBrk="1" latinLnBrk="0" hangingPunct="1">
              <a:spcBef>
                <a:spcPct val="20000"/>
              </a:spcBef>
              <a:buClr>
                <a:srgbClr val="5D87A1"/>
              </a:buClr>
              <a:buFont typeface="Arial" pitchFamily="34" charset="0"/>
              <a:buChar char="–"/>
              <a:defRPr sz="1350" kern="1200">
                <a:solidFill>
                  <a:schemeClr val="bg1">
                    <a:lumMod val="50000"/>
                  </a:schemeClr>
                </a:solidFill>
                <a:latin typeface="Arial" pitchFamily="34" charset="0"/>
                <a:ea typeface="+mn-ea"/>
                <a:cs typeface="Arial" pitchFamily="34" charset="0"/>
              </a:defRPr>
            </a:lvl4pPr>
            <a:lvl5pPr marL="1543012" indent="-171446" algn="l" defTabSz="685783" rtl="0" eaLnBrk="1" latinLnBrk="0" hangingPunct="1">
              <a:spcBef>
                <a:spcPct val="20000"/>
              </a:spcBef>
              <a:buClr>
                <a:srgbClr val="5D87A1"/>
              </a:buClr>
              <a:buFont typeface="Arial" pitchFamily="34" charset="0"/>
              <a:buChar char="»"/>
              <a:defRPr sz="1350" kern="1200">
                <a:solidFill>
                  <a:schemeClr val="bg1">
                    <a:lumMod val="50000"/>
                  </a:schemeClr>
                </a:solidFill>
                <a:latin typeface="Arial" pitchFamily="34" charset="0"/>
                <a:ea typeface="+mn-ea"/>
                <a:cs typeface="Arial" pitchFamily="34" charset="0"/>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2000" dirty="0">
                <a:solidFill>
                  <a:srgbClr val="007DA3"/>
                </a:solidFill>
                <a:latin typeface="+mn-lt"/>
              </a:rPr>
              <a:t>UHC HDHP w/HSA</a:t>
            </a:r>
          </a:p>
        </p:txBody>
      </p:sp>
      <p:cxnSp>
        <p:nvCxnSpPr>
          <p:cNvPr id="15" name="Straight Connector 14">
            <a:extLst>
              <a:ext uri="{FF2B5EF4-FFF2-40B4-BE49-F238E27FC236}">
                <a16:creationId xmlns:a16="http://schemas.microsoft.com/office/drawing/2014/main" id="{708E1B1E-6ED5-779D-DDE0-5FF3D3E1C763}"/>
              </a:ext>
            </a:extLst>
          </p:cNvPr>
          <p:cNvCxnSpPr>
            <a:cxnSpLocks/>
          </p:cNvCxnSpPr>
          <p:nvPr/>
        </p:nvCxnSpPr>
        <p:spPr>
          <a:xfrm>
            <a:off x="8096858" y="1979538"/>
            <a:ext cx="3117795"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584A180-2DE4-4678-61F9-DD791CA4C325}"/>
              </a:ext>
            </a:extLst>
          </p:cNvPr>
          <p:cNvCxnSpPr>
            <a:cxnSpLocks/>
          </p:cNvCxnSpPr>
          <p:nvPr/>
        </p:nvCxnSpPr>
        <p:spPr>
          <a:xfrm>
            <a:off x="4390942" y="4391012"/>
            <a:ext cx="3117795"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Placeholder 10">
            <a:extLst>
              <a:ext uri="{FF2B5EF4-FFF2-40B4-BE49-F238E27FC236}">
                <a16:creationId xmlns:a16="http://schemas.microsoft.com/office/drawing/2014/main" id="{C115CB4B-6D33-94D3-9E94-4AF6074AF4A6}"/>
              </a:ext>
            </a:extLst>
          </p:cNvPr>
          <p:cNvSpPr txBox="1">
            <a:spLocks/>
          </p:cNvSpPr>
          <p:nvPr/>
        </p:nvSpPr>
        <p:spPr>
          <a:xfrm>
            <a:off x="8028103" y="1578203"/>
            <a:ext cx="3319323" cy="422091"/>
          </a:xfrm>
          <a:prstGeom prst="rect">
            <a:avLst/>
          </a:prstGeom>
        </p:spPr>
        <p:txBody>
          <a:bodyPr anchor="b">
            <a:normAutofit/>
          </a:bodyPr>
          <a:lstStyle>
            <a:lvl1pPr marL="0" marR="0" indent="0" algn="ctr" defTabSz="914355" rtl="0" eaLnBrk="1" fontAlgn="auto" latinLnBrk="0" hangingPunct="1">
              <a:lnSpc>
                <a:spcPct val="100000"/>
              </a:lnSpc>
              <a:spcBef>
                <a:spcPts val="600"/>
              </a:spcBef>
              <a:spcAft>
                <a:spcPts val="600"/>
              </a:spcAft>
              <a:buClr>
                <a:srgbClr val="F38B00"/>
              </a:buClr>
              <a:buSzTx/>
              <a:buFont typeface="Arial" panose="020B0604020202020204" pitchFamily="34" charset="0"/>
              <a:buNone/>
              <a:tabLst/>
              <a:defRPr lang="en-US" sz="1800" b="0" kern="1200">
                <a:solidFill>
                  <a:schemeClr val="tx2"/>
                </a:solidFill>
                <a:latin typeface="Arial"/>
                <a:ea typeface="+mn-ea"/>
                <a:cs typeface="+mn-cs"/>
              </a:defRPr>
            </a:lvl1pPr>
            <a:lvl2pPr marL="365751" marR="0" indent="0" algn="l" defTabSz="914355" rtl="0" eaLnBrk="1" fontAlgn="auto" latinLnBrk="0" hangingPunct="1">
              <a:lnSpc>
                <a:spcPct val="100000"/>
              </a:lnSpc>
              <a:spcBef>
                <a:spcPts val="600"/>
              </a:spcBef>
              <a:spcAft>
                <a:spcPts val="600"/>
              </a:spcAft>
              <a:buClr>
                <a:srgbClr val="F38B00"/>
              </a:buClr>
              <a:buSzTx/>
              <a:buFont typeface="Arial" pitchFamily="34" charset="0"/>
              <a:buNone/>
              <a:tabLst/>
              <a:defRPr lang="en-US" sz="1800" kern="1200">
                <a:solidFill>
                  <a:schemeClr val="tx1"/>
                </a:solidFill>
                <a:latin typeface="Arial"/>
                <a:ea typeface="+mn-ea"/>
                <a:cs typeface="+mn-cs"/>
              </a:defRPr>
            </a:lvl2pPr>
            <a:lvl3pPr marL="1005815" marR="0" indent="-320032" algn="l" defTabSz="914355" rtl="0" eaLnBrk="1" fontAlgn="auto" latinLnBrk="0" hangingPunct="1">
              <a:lnSpc>
                <a:spcPct val="100000"/>
              </a:lnSpc>
              <a:spcBef>
                <a:spcPts val="600"/>
              </a:spcBef>
              <a:spcAft>
                <a:spcPts val="600"/>
              </a:spcAft>
              <a:buClr>
                <a:srgbClr val="F38B00"/>
              </a:buClr>
              <a:buSzTx/>
              <a:buFont typeface="Arial" pitchFamily="34" charset="0"/>
              <a:buChar char="•"/>
              <a:tabLst/>
              <a:defRPr lang="en-US" sz="1800" kern="1200" dirty="0" smtClean="0">
                <a:solidFill>
                  <a:schemeClr val="tx1"/>
                </a:solidFill>
                <a:latin typeface="Arial"/>
                <a:ea typeface="+mn-ea"/>
                <a:cs typeface="+mn-cs"/>
              </a:defRPr>
            </a:lvl3pPr>
            <a:lvl4pPr marL="1200120" indent="-171446" algn="l" defTabSz="685783" rtl="0" eaLnBrk="1" latinLnBrk="0" hangingPunct="1">
              <a:spcBef>
                <a:spcPct val="20000"/>
              </a:spcBef>
              <a:buClr>
                <a:srgbClr val="5D87A1"/>
              </a:buClr>
              <a:buFont typeface="Arial" pitchFamily="34" charset="0"/>
              <a:buChar char="–"/>
              <a:defRPr sz="1350" kern="1200">
                <a:solidFill>
                  <a:schemeClr val="bg1">
                    <a:lumMod val="50000"/>
                  </a:schemeClr>
                </a:solidFill>
                <a:latin typeface="Arial" pitchFamily="34" charset="0"/>
                <a:ea typeface="+mn-ea"/>
                <a:cs typeface="Arial" pitchFamily="34" charset="0"/>
              </a:defRPr>
            </a:lvl4pPr>
            <a:lvl5pPr marL="1543012" indent="-171446" algn="l" defTabSz="685783" rtl="0" eaLnBrk="1" latinLnBrk="0" hangingPunct="1">
              <a:spcBef>
                <a:spcPct val="20000"/>
              </a:spcBef>
              <a:buClr>
                <a:srgbClr val="5D87A1"/>
              </a:buClr>
              <a:buFont typeface="Arial" pitchFamily="34" charset="0"/>
              <a:buChar char="»"/>
              <a:defRPr sz="1350" kern="1200">
                <a:solidFill>
                  <a:schemeClr val="bg1">
                    <a:lumMod val="50000"/>
                  </a:schemeClr>
                </a:solidFill>
                <a:latin typeface="Arial" pitchFamily="34" charset="0"/>
                <a:ea typeface="+mn-ea"/>
                <a:cs typeface="Arial" pitchFamily="34" charset="0"/>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2000" dirty="0">
                <a:solidFill>
                  <a:srgbClr val="007DA3"/>
                </a:solidFill>
                <a:latin typeface="+mn-lt"/>
              </a:rPr>
              <a:t>UHC PPO 250</a:t>
            </a:r>
          </a:p>
        </p:txBody>
      </p:sp>
      <p:cxnSp>
        <p:nvCxnSpPr>
          <p:cNvPr id="18" name="Straight Connector 17">
            <a:extLst>
              <a:ext uri="{FF2B5EF4-FFF2-40B4-BE49-F238E27FC236}">
                <a16:creationId xmlns:a16="http://schemas.microsoft.com/office/drawing/2014/main" id="{FF4E1D87-FE4D-78E9-6D53-92B12B834231}"/>
              </a:ext>
            </a:extLst>
          </p:cNvPr>
          <p:cNvCxnSpPr>
            <a:cxnSpLocks/>
          </p:cNvCxnSpPr>
          <p:nvPr/>
        </p:nvCxnSpPr>
        <p:spPr>
          <a:xfrm>
            <a:off x="8096858" y="4391012"/>
            <a:ext cx="3117795"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10">
            <a:extLst>
              <a:ext uri="{FF2B5EF4-FFF2-40B4-BE49-F238E27FC236}">
                <a16:creationId xmlns:a16="http://schemas.microsoft.com/office/drawing/2014/main" id="{EC4E1C0A-BED9-A356-7B9F-B9C25CF3832D}"/>
              </a:ext>
            </a:extLst>
          </p:cNvPr>
          <p:cNvSpPr txBox="1">
            <a:spLocks/>
          </p:cNvSpPr>
          <p:nvPr/>
        </p:nvSpPr>
        <p:spPr>
          <a:xfrm>
            <a:off x="4266743" y="3968921"/>
            <a:ext cx="3241994" cy="422091"/>
          </a:xfrm>
          <a:prstGeom prst="rect">
            <a:avLst/>
          </a:prstGeom>
        </p:spPr>
        <p:txBody>
          <a:bodyPr anchor="b">
            <a:normAutofit/>
          </a:bodyPr>
          <a:lstStyle>
            <a:lvl1pPr marL="0" marR="0" indent="0" algn="ctr" defTabSz="914355" rtl="0" eaLnBrk="1" fontAlgn="auto" latinLnBrk="0" hangingPunct="1">
              <a:lnSpc>
                <a:spcPct val="100000"/>
              </a:lnSpc>
              <a:spcBef>
                <a:spcPts val="600"/>
              </a:spcBef>
              <a:spcAft>
                <a:spcPts val="600"/>
              </a:spcAft>
              <a:buClr>
                <a:srgbClr val="F38B00"/>
              </a:buClr>
              <a:buSzTx/>
              <a:buFont typeface="Arial" panose="020B0604020202020204" pitchFamily="34" charset="0"/>
              <a:buNone/>
              <a:tabLst/>
              <a:defRPr lang="en-US" sz="1800" b="0" kern="1200">
                <a:solidFill>
                  <a:schemeClr val="tx2"/>
                </a:solidFill>
                <a:latin typeface="Arial"/>
                <a:ea typeface="+mn-ea"/>
                <a:cs typeface="+mn-cs"/>
              </a:defRPr>
            </a:lvl1pPr>
            <a:lvl2pPr marL="365751" marR="0" indent="0" algn="l" defTabSz="914355" rtl="0" eaLnBrk="1" fontAlgn="auto" latinLnBrk="0" hangingPunct="1">
              <a:lnSpc>
                <a:spcPct val="100000"/>
              </a:lnSpc>
              <a:spcBef>
                <a:spcPts val="600"/>
              </a:spcBef>
              <a:spcAft>
                <a:spcPts val="600"/>
              </a:spcAft>
              <a:buClr>
                <a:srgbClr val="F38B00"/>
              </a:buClr>
              <a:buSzTx/>
              <a:buFont typeface="Arial" pitchFamily="34" charset="0"/>
              <a:buNone/>
              <a:tabLst/>
              <a:defRPr lang="en-US" sz="1800" kern="1200">
                <a:solidFill>
                  <a:schemeClr val="tx1"/>
                </a:solidFill>
                <a:latin typeface="Arial"/>
                <a:ea typeface="+mn-ea"/>
                <a:cs typeface="+mn-cs"/>
              </a:defRPr>
            </a:lvl2pPr>
            <a:lvl3pPr marL="1005815" marR="0" indent="-320032" algn="l" defTabSz="914355" rtl="0" eaLnBrk="1" fontAlgn="auto" latinLnBrk="0" hangingPunct="1">
              <a:lnSpc>
                <a:spcPct val="100000"/>
              </a:lnSpc>
              <a:spcBef>
                <a:spcPts val="600"/>
              </a:spcBef>
              <a:spcAft>
                <a:spcPts val="600"/>
              </a:spcAft>
              <a:buClr>
                <a:srgbClr val="F38B00"/>
              </a:buClr>
              <a:buSzTx/>
              <a:buFont typeface="Arial" pitchFamily="34" charset="0"/>
              <a:buChar char="•"/>
              <a:tabLst/>
              <a:defRPr lang="en-US" sz="1800" kern="1200" dirty="0" smtClean="0">
                <a:solidFill>
                  <a:schemeClr val="tx1"/>
                </a:solidFill>
                <a:latin typeface="Arial"/>
                <a:ea typeface="+mn-ea"/>
                <a:cs typeface="+mn-cs"/>
              </a:defRPr>
            </a:lvl3pPr>
            <a:lvl4pPr marL="1200120" indent="-171446" algn="l" defTabSz="685783" rtl="0" eaLnBrk="1" latinLnBrk="0" hangingPunct="1">
              <a:spcBef>
                <a:spcPct val="20000"/>
              </a:spcBef>
              <a:buClr>
                <a:srgbClr val="5D87A1"/>
              </a:buClr>
              <a:buFont typeface="Arial" pitchFamily="34" charset="0"/>
              <a:buChar char="–"/>
              <a:defRPr sz="1350" kern="1200">
                <a:solidFill>
                  <a:schemeClr val="bg1">
                    <a:lumMod val="50000"/>
                  </a:schemeClr>
                </a:solidFill>
                <a:latin typeface="Arial" pitchFamily="34" charset="0"/>
                <a:ea typeface="+mn-ea"/>
                <a:cs typeface="Arial" pitchFamily="34" charset="0"/>
              </a:defRPr>
            </a:lvl4pPr>
            <a:lvl5pPr marL="1543012" indent="-171446" algn="l" defTabSz="685783" rtl="0" eaLnBrk="1" latinLnBrk="0" hangingPunct="1">
              <a:spcBef>
                <a:spcPct val="20000"/>
              </a:spcBef>
              <a:buClr>
                <a:srgbClr val="5D87A1"/>
              </a:buClr>
              <a:buFont typeface="Arial" pitchFamily="34" charset="0"/>
              <a:buChar char="»"/>
              <a:defRPr sz="1350" kern="1200">
                <a:solidFill>
                  <a:schemeClr val="bg1">
                    <a:lumMod val="50000"/>
                  </a:schemeClr>
                </a:solidFill>
                <a:latin typeface="Arial" pitchFamily="34" charset="0"/>
                <a:ea typeface="+mn-ea"/>
                <a:cs typeface="Arial" pitchFamily="34" charset="0"/>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2000" dirty="0">
                <a:solidFill>
                  <a:srgbClr val="007DA3"/>
                </a:solidFill>
                <a:latin typeface="+mn-lt"/>
              </a:rPr>
              <a:t>UHC PPO 1500</a:t>
            </a:r>
          </a:p>
        </p:txBody>
      </p:sp>
      <p:sp>
        <p:nvSpPr>
          <p:cNvPr id="20" name="Text Placeholder 10">
            <a:extLst>
              <a:ext uri="{FF2B5EF4-FFF2-40B4-BE49-F238E27FC236}">
                <a16:creationId xmlns:a16="http://schemas.microsoft.com/office/drawing/2014/main" id="{46327996-883B-F31E-060B-DF169793BEC3}"/>
              </a:ext>
            </a:extLst>
          </p:cNvPr>
          <p:cNvSpPr txBox="1">
            <a:spLocks/>
          </p:cNvSpPr>
          <p:nvPr/>
        </p:nvSpPr>
        <p:spPr>
          <a:xfrm>
            <a:off x="8028103" y="3968920"/>
            <a:ext cx="3241994" cy="422091"/>
          </a:xfrm>
          <a:prstGeom prst="rect">
            <a:avLst/>
          </a:prstGeom>
        </p:spPr>
        <p:txBody>
          <a:bodyPr anchor="b">
            <a:normAutofit/>
          </a:bodyPr>
          <a:lstStyle>
            <a:lvl1pPr marL="0" marR="0" indent="0" algn="ctr" defTabSz="914355" rtl="0" eaLnBrk="1" fontAlgn="auto" latinLnBrk="0" hangingPunct="1">
              <a:lnSpc>
                <a:spcPct val="100000"/>
              </a:lnSpc>
              <a:spcBef>
                <a:spcPts val="600"/>
              </a:spcBef>
              <a:spcAft>
                <a:spcPts val="600"/>
              </a:spcAft>
              <a:buClr>
                <a:srgbClr val="F38B00"/>
              </a:buClr>
              <a:buSzTx/>
              <a:buFont typeface="Arial" panose="020B0604020202020204" pitchFamily="34" charset="0"/>
              <a:buNone/>
              <a:tabLst/>
              <a:defRPr lang="en-US" sz="1800" b="0" kern="1200">
                <a:solidFill>
                  <a:schemeClr val="tx2"/>
                </a:solidFill>
                <a:latin typeface="Arial"/>
                <a:ea typeface="+mn-ea"/>
                <a:cs typeface="+mn-cs"/>
              </a:defRPr>
            </a:lvl1pPr>
            <a:lvl2pPr marL="365751" marR="0" indent="0" algn="l" defTabSz="914355" rtl="0" eaLnBrk="1" fontAlgn="auto" latinLnBrk="0" hangingPunct="1">
              <a:lnSpc>
                <a:spcPct val="100000"/>
              </a:lnSpc>
              <a:spcBef>
                <a:spcPts val="600"/>
              </a:spcBef>
              <a:spcAft>
                <a:spcPts val="600"/>
              </a:spcAft>
              <a:buClr>
                <a:srgbClr val="F38B00"/>
              </a:buClr>
              <a:buSzTx/>
              <a:buFont typeface="Arial" pitchFamily="34" charset="0"/>
              <a:buNone/>
              <a:tabLst/>
              <a:defRPr lang="en-US" sz="1800" kern="1200">
                <a:solidFill>
                  <a:schemeClr val="tx1"/>
                </a:solidFill>
                <a:latin typeface="Arial"/>
                <a:ea typeface="+mn-ea"/>
                <a:cs typeface="+mn-cs"/>
              </a:defRPr>
            </a:lvl2pPr>
            <a:lvl3pPr marL="1005815" marR="0" indent="-320032" algn="l" defTabSz="914355" rtl="0" eaLnBrk="1" fontAlgn="auto" latinLnBrk="0" hangingPunct="1">
              <a:lnSpc>
                <a:spcPct val="100000"/>
              </a:lnSpc>
              <a:spcBef>
                <a:spcPts val="600"/>
              </a:spcBef>
              <a:spcAft>
                <a:spcPts val="600"/>
              </a:spcAft>
              <a:buClr>
                <a:srgbClr val="F38B00"/>
              </a:buClr>
              <a:buSzTx/>
              <a:buFont typeface="Arial" pitchFamily="34" charset="0"/>
              <a:buChar char="•"/>
              <a:tabLst/>
              <a:defRPr lang="en-US" sz="1800" kern="1200" dirty="0" smtClean="0">
                <a:solidFill>
                  <a:schemeClr val="tx1"/>
                </a:solidFill>
                <a:latin typeface="Arial"/>
                <a:ea typeface="+mn-ea"/>
                <a:cs typeface="+mn-cs"/>
              </a:defRPr>
            </a:lvl3pPr>
            <a:lvl4pPr marL="1200120" indent="-171446" algn="l" defTabSz="685783" rtl="0" eaLnBrk="1" latinLnBrk="0" hangingPunct="1">
              <a:spcBef>
                <a:spcPct val="20000"/>
              </a:spcBef>
              <a:buClr>
                <a:srgbClr val="5D87A1"/>
              </a:buClr>
              <a:buFont typeface="Arial" pitchFamily="34" charset="0"/>
              <a:buChar char="–"/>
              <a:defRPr sz="1350" kern="1200">
                <a:solidFill>
                  <a:schemeClr val="bg1">
                    <a:lumMod val="50000"/>
                  </a:schemeClr>
                </a:solidFill>
                <a:latin typeface="Arial" pitchFamily="34" charset="0"/>
                <a:ea typeface="+mn-ea"/>
                <a:cs typeface="Arial" pitchFamily="34" charset="0"/>
              </a:defRPr>
            </a:lvl4pPr>
            <a:lvl5pPr marL="1543012" indent="-171446" algn="l" defTabSz="685783" rtl="0" eaLnBrk="1" latinLnBrk="0" hangingPunct="1">
              <a:spcBef>
                <a:spcPct val="20000"/>
              </a:spcBef>
              <a:buClr>
                <a:srgbClr val="5D87A1"/>
              </a:buClr>
              <a:buFont typeface="Arial" pitchFamily="34" charset="0"/>
              <a:buChar char="»"/>
              <a:defRPr sz="1350" kern="1200">
                <a:solidFill>
                  <a:schemeClr val="bg1">
                    <a:lumMod val="50000"/>
                  </a:schemeClr>
                </a:solidFill>
                <a:latin typeface="Arial" pitchFamily="34" charset="0"/>
                <a:ea typeface="+mn-ea"/>
                <a:cs typeface="Arial" pitchFamily="34" charset="0"/>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2000" dirty="0">
                <a:solidFill>
                  <a:srgbClr val="007DA3"/>
                </a:solidFill>
                <a:latin typeface="+mn-lt"/>
              </a:rPr>
              <a:t>Kaiser HMO Plan (CA)</a:t>
            </a:r>
          </a:p>
        </p:txBody>
      </p:sp>
      <p:sp>
        <p:nvSpPr>
          <p:cNvPr id="24" name="Content Placeholder 5">
            <a:extLst>
              <a:ext uri="{FF2B5EF4-FFF2-40B4-BE49-F238E27FC236}">
                <a16:creationId xmlns:a16="http://schemas.microsoft.com/office/drawing/2014/main" id="{C228CC0A-4CDB-1246-E895-5E7B90B2F737}"/>
              </a:ext>
            </a:extLst>
          </p:cNvPr>
          <p:cNvSpPr txBox="1">
            <a:spLocks/>
          </p:cNvSpPr>
          <p:nvPr/>
        </p:nvSpPr>
        <p:spPr>
          <a:xfrm>
            <a:off x="4380175" y="4474234"/>
            <a:ext cx="3223260" cy="1610233"/>
          </a:xfrm>
          <a:prstGeom prst="rect">
            <a:avLst/>
          </a:prstGeom>
        </p:spPr>
        <p:txBody>
          <a:bodyPr vert="horz" lIns="0" tIns="0" rIns="0" bIns="0" rtlCol="0">
            <a:normAutofit/>
          </a:bodyPr>
          <a:lstStyle>
            <a:lvl1pPr marL="182880" indent="-182880" algn="l" defTabSz="914400" rtl="0" eaLnBrk="1" latinLnBrk="0" hangingPunct="1">
              <a:lnSpc>
                <a:spcPct val="100000"/>
              </a:lnSpc>
              <a:spcBef>
                <a:spcPts val="0"/>
              </a:spcBef>
              <a:spcAft>
                <a:spcPts val="600"/>
              </a:spcAft>
              <a:buClr>
                <a:schemeClr val="tx1"/>
              </a:buClr>
              <a:buSzPct val="100000"/>
              <a:buFont typeface="Wingdings" panose="05000000000000000000" pitchFamily="2" charset="2"/>
              <a:buChar char="§"/>
              <a:tabLst/>
              <a:defRPr sz="1600" b="0" i="0" kern="600" cap="none" baseline="0">
                <a:solidFill>
                  <a:schemeClr val="tx1"/>
                </a:solidFill>
                <a:latin typeface="Arial" panose="020B0604020202020204" pitchFamily="34" charset="0"/>
                <a:ea typeface="+mn-ea"/>
                <a:cs typeface="Arial" panose="020B0604020202020204" pitchFamily="34" charset="0"/>
              </a:defRPr>
            </a:lvl1pPr>
            <a:lvl2pPr marL="365760" indent="-182880" algn="l" defTabSz="914400" rtl="0" eaLnBrk="1" latinLnBrk="0" hangingPunct="1">
              <a:lnSpc>
                <a:spcPct val="100000"/>
              </a:lnSpc>
              <a:spcBef>
                <a:spcPts val="0"/>
              </a:spcBef>
              <a:spcAft>
                <a:spcPts val="600"/>
              </a:spcAft>
              <a:buClr>
                <a:schemeClr val="tx1"/>
              </a:buClr>
              <a:buSzPct val="80000"/>
              <a:buFont typeface="Wingdings" pitchFamily="2" charset="2"/>
              <a:buChar char="§"/>
              <a:tabLst/>
              <a:defRPr sz="1600" b="0" i="0" kern="600" cap="none" spc="0" baseline="0">
                <a:solidFill>
                  <a:schemeClr val="tx1"/>
                </a:solidFill>
                <a:latin typeface="Arial" panose="020B0604020202020204" pitchFamily="34" charset="0"/>
                <a:ea typeface="+mn-ea"/>
                <a:cs typeface="Arial" panose="020B0604020202020204" pitchFamily="34" charset="0"/>
              </a:defRPr>
            </a:lvl2pPr>
            <a:lvl3pPr marL="548640" indent="-182880" algn="l" defTabSz="914400" rtl="0" eaLnBrk="1" latinLnBrk="0" hangingPunct="1">
              <a:lnSpc>
                <a:spcPct val="100000"/>
              </a:lnSpc>
              <a:spcBef>
                <a:spcPts val="0"/>
              </a:spcBef>
              <a:spcAft>
                <a:spcPts val="600"/>
              </a:spcAft>
              <a:buClrTx/>
              <a:buSzPct val="60000"/>
              <a:buFont typeface="Wingdings" pitchFamily="2" charset="2"/>
              <a:buChar char="§"/>
              <a:tabLst/>
              <a:defRPr sz="1600" b="0" i="0" kern="600" cap="none" baseline="0">
                <a:solidFill>
                  <a:schemeClr val="tx1"/>
                </a:solidFill>
                <a:latin typeface="Arial" panose="020B0604020202020204" pitchFamily="34" charset="0"/>
                <a:ea typeface="+mn-ea"/>
                <a:cs typeface="Arial" panose="020B0604020202020204" pitchFamily="34" charset="0"/>
              </a:defRPr>
            </a:lvl3pPr>
            <a:lvl4pPr marL="731520" indent="-179388" algn="l" defTabSz="914400" rtl="0" eaLnBrk="1" latinLnBrk="0" hangingPunct="1">
              <a:lnSpc>
                <a:spcPct val="100000"/>
              </a:lnSpc>
              <a:spcBef>
                <a:spcPts val="0"/>
              </a:spcBef>
              <a:spcAft>
                <a:spcPts val="600"/>
              </a:spcAft>
              <a:buClrTx/>
              <a:buSzPct val="100000"/>
              <a:buFont typeface="System Font Regular"/>
              <a:buChar char="–"/>
              <a:tabLst/>
              <a:defRPr sz="1600" b="0" i="0" kern="600" cap="none" baseline="0">
                <a:solidFill>
                  <a:schemeClr val="tx1"/>
                </a:solidFill>
                <a:latin typeface="Arial" panose="020B0604020202020204" pitchFamily="34" charset="0"/>
                <a:ea typeface="+mn-ea"/>
                <a:cs typeface="Arial" panose="020B0604020202020204" pitchFamily="34" charset="0"/>
              </a:defRPr>
            </a:lvl4pPr>
            <a:lvl5pPr marL="914400" indent="-182880" algn="l" defTabSz="914400" rtl="0" eaLnBrk="1" latinLnBrk="0" hangingPunct="1">
              <a:lnSpc>
                <a:spcPct val="100000"/>
              </a:lnSpc>
              <a:spcBef>
                <a:spcPts val="0"/>
              </a:spcBef>
              <a:spcAft>
                <a:spcPts val="0"/>
              </a:spcAft>
              <a:buClrTx/>
              <a:buSzPct val="80000"/>
              <a:buFont typeface="Arial" panose="020B0604020202020204" pitchFamily="34" charset="0"/>
              <a:buChar char="•"/>
              <a:tabLst/>
              <a:defRPr sz="1400" b="0" kern="100" cap="none" spc="50" baseline="0">
                <a:solidFill>
                  <a:schemeClr val="tx1"/>
                </a:solidFill>
                <a:latin typeface="+mn-lt"/>
                <a:ea typeface="+mn-ea"/>
                <a:cs typeface="+mn-cs"/>
              </a:defRPr>
            </a:lvl5pPr>
            <a:lvl6pPr marL="0" indent="0" algn="l" defTabSz="914400" rtl="0" eaLnBrk="1" latinLnBrk="0" hangingPunct="1">
              <a:lnSpc>
                <a:spcPct val="85000"/>
              </a:lnSpc>
              <a:spcBef>
                <a:spcPts val="0"/>
              </a:spcBef>
              <a:spcAft>
                <a:spcPts val="400"/>
              </a:spcAft>
              <a:buClr>
                <a:schemeClr val="tx1"/>
              </a:buClr>
              <a:buFontTx/>
              <a:buChar char="​"/>
              <a:defRPr sz="1600" b="0" kern="1200" cap="none" baseline="0">
                <a:solidFill>
                  <a:srgbClr val="646464"/>
                </a:solidFill>
                <a:latin typeface="+mj-lt"/>
                <a:ea typeface="+mn-ea"/>
                <a:cs typeface="+mn-cs"/>
              </a:defRPr>
            </a:lvl6pPr>
            <a:lvl7pPr marL="0" indent="0" algn="l" defTabSz="914400" rtl="0" eaLnBrk="1" latinLnBrk="0" hangingPunct="1">
              <a:lnSpc>
                <a:spcPct val="120000"/>
              </a:lnSpc>
              <a:spcBef>
                <a:spcPts val="200"/>
              </a:spcBef>
              <a:spcAft>
                <a:spcPts val="800"/>
              </a:spcAft>
              <a:buClr>
                <a:schemeClr val="tx1"/>
              </a:buClr>
              <a:buFontTx/>
              <a:buChar char="​"/>
              <a:defRPr sz="1400" b="0" kern="1200" cap="none" baseline="0">
                <a:solidFill>
                  <a:schemeClr val="tx1"/>
                </a:solidFill>
                <a:latin typeface="+mn-lt"/>
                <a:ea typeface="+mn-ea"/>
                <a:cs typeface="+mn-cs"/>
              </a:defRPr>
            </a:lvl7pPr>
            <a:lvl8pPr marL="114300" indent="-114300" algn="l" defTabSz="914400" rtl="0" eaLnBrk="1" latinLnBrk="0" hangingPunct="1">
              <a:lnSpc>
                <a:spcPct val="100000"/>
              </a:lnSpc>
              <a:spcBef>
                <a:spcPts val="800"/>
              </a:spcBef>
              <a:spcAft>
                <a:spcPts val="200"/>
              </a:spcAft>
              <a:buClr>
                <a:schemeClr val="tx1"/>
              </a:buClr>
              <a:buFont typeface="Calibri" panose="020F0502020204030204" pitchFamily="34" charset="0"/>
              <a:buChar char="“"/>
              <a:defRPr sz="1800" b="0" kern="1200" cap="none" baseline="0">
                <a:solidFill>
                  <a:schemeClr val="tx1"/>
                </a:solidFill>
                <a:latin typeface="+mn-lt"/>
                <a:ea typeface="+mn-ea"/>
                <a:cs typeface="+mn-cs"/>
              </a:defRPr>
            </a:lvl8pPr>
            <a:lvl9pPr marL="114300" indent="0" algn="l" defTabSz="914400" rtl="0" eaLnBrk="1" latinLnBrk="0" hangingPunct="1">
              <a:lnSpc>
                <a:spcPct val="82000"/>
              </a:lnSpc>
              <a:spcBef>
                <a:spcPts val="200"/>
              </a:spcBef>
              <a:spcAft>
                <a:spcPts val="1200"/>
              </a:spcAft>
              <a:buClr>
                <a:schemeClr val="tx1"/>
              </a:buClr>
              <a:buFontTx/>
              <a:buNone/>
              <a:defRPr sz="1200" b="0" kern="100" cap="none" spc="50" baseline="0">
                <a:solidFill>
                  <a:schemeClr val="tx1"/>
                </a:solidFill>
                <a:latin typeface="+mn-lt"/>
                <a:ea typeface="+mn-ea"/>
                <a:cs typeface="+mn-cs"/>
              </a:defRPr>
            </a:lvl9pPr>
          </a:lstStyle>
          <a:p>
            <a:pPr>
              <a:spcAft>
                <a:spcPts val="300"/>
              </a:spcAft>
              <a:buClrTx/>
            </a:pPr>
            <a:r>
              <a:rPr lang="en-US" sz="1600" dirty="0">
                <a:latin typeface="+mn-lt"/>
              </a:rPr>
              <a:t>Mid-range cost</a:t>
            </a:r>
          </a:p>
          <a:p>
            <a:pPr>
              <a:spcAft>
                <a:spcPts val="300"/>
              </a:spcAft>
              <a:buClrTx/>
            </a:pPr>
            <a:r>
              <a:rPr lang="en-US" dirty="0">
                <a:latin typeface="+mn-lt"/>
              </a:rPr>
              <a:t>Lower </a:t>
            </a:r>
            <a:r>
              <a:rPr lang="en-US" sz="1600" dirty="0">
                <a:latin typeface="+mn-lt"/>
              </a:rPr>
              <a:t>copays</a:t>
            </a:r>
          </a:p>
          <a:p>
            <a:pPr>
              <a:spcAft>
                <a:spcPts val="300"/>
              </a:spcAft>
              <a:buClrTx/>
            </a:pPr>
            <a:r>
              <a:rPr lang="en-US" sz="1600" dirty="0">
                <a:latin typeface="+mn-lt"/>
              </a:rPr>
              <a:t>Higher deductible and Out-of-pocket max </a:t>
            </a:r>
            <a:r>
              <a:rPr lang="en-US" dirty="0">
                <a:latin typeface="+mn-lt"/>
              </a:rPr>
              <a:t>v</a:t>
            </a:r>
            <a:r>
              <a:rPr lang="en-US" sz="1600" dirty="0">
                <a:latin typeface="+mn-lt"/>
              </a:rPr>
              <a:t>s. PPO 250</a:t>
            </a:r>
          </a:p>
        </p:txBody>
      </p:sp>
      <p:sp>
        <p:nvSpPr>
          <p:cNvPr id="25" name="Content Placeholder 5">
            <a:extLst>
              <a:ext uri="{FF2B5EF4-FFF2-40B4-BE49-F238E27FC236}">
                <a16:creationId xmlns:a16="http://schemas.microsoft.com/office/drawing/2014/main" id="{8BA01436-2543-7A34-3157-9EAD0D4EB089}"/>
              </a:ext>
            </a:extLst>
          </p:cNvPr>
          <p:cNvSpPr txBox="1">
            <a:spLocks/>
          </p:cNvSpPr>
          <p:nvPr/>
        </p:nvSpPr>
        <p:spPr>
          <a:xfrm>
            <a:off x="8096858" y="4477025"/>
            <a:ext cx="3223260" cy="1610233"/>
          </a:xfrm>
          <a:prstGeom prst="rect">
            <a:avLst/>
          </a:prstGeom>
        </p:spPr>
        <p:txBody>
          <a:bodyPr vert="horz" lIns="0" tIns="0" rIns="0" bIns="0" rtlCol="0">
            <a:normAutofit/>
          </a:bodyPr>
          <a:lstStyle>
            <a:lvl1pPr marL="182880" indent="-182880" algn="l" defTabSz="914400" rtl="0" eaLnBrk="1" latinLnBrk="0" hangingPunct="1">
              <a:lnSpc>
                <a:spcPct val="100000"/>
              </a:lnSpc>
              <a:spcBef>
                <a:spcPts val="0"/>
              </a:spcBef>
              <a:spcAft>
                <a:spcPts val="600"/>
              </a:spcAft>
              <a:buClr>
                <a:schemeClr val="tx1"/>
              </a:buClr>
              <a:buSzPct val="100000"/>
              <a:buFont typeface="Wingdings" panose="05000000000000000000" pitchFamily="2" charset="2"/>
              <a:buChar char="§"/>
              <a:tabLst/>
              <a:defRPr sz="1600" b="0" i="0" kern="600" cap="none" baseline="0">
                <a:solidFill>
                  <a:schemeClr val="tx1"/>
                </a:solidFill>
                <a:latin typeface="Arial" panose="020B0604020202020204" pitchFamily="34" charset="0"/>
                <a:ea typeface="+mn-ea"/>
                <a:cs typeface="Arial" panose="020B0604020202020204" pitchFamily="34" charset="0"/>
              </a:defRPr>
            </a:lvl1pPr>
            <a:lvl2pPr marL="365760" indent="-182880" algn="l" defTabSz="914400" rtl="0" eaLnBrk="1" latinLnBrk="0" hangingPunct="1">
              <a:lnSpc>
                <a:spcPct val="100000"/>
              </a:lnSpc>
              <a:spcBef>
                <a:spcPts val="0"/>
              </a:spcBef>
              <a:spcAft>
                <a:spcPts val="600"/>
              </a:spcAft>
              <a:buClr>
                <a:schemeClr val="tx1"/>
              </a:buClr>
              <a:buSzPct val="80000"/>
              <a:buFont typeface="Wingdings" pitchFamily="2" charset="2"/>
              <a:buChar char="§"/>
              <a:tabLst/>
              <a:defRPr sz="1600" b="0" i="0" kern="600" cap="none" spc="0" baseline="0">
                <a:solidFill>
                  <a:schemeClr val="tx1"/>
                </a:solidFill>
                <a:latin typeface="Arial" panose="020B0604020202020204" pitchFamily="34" charset="0"/>
                <a:ea typeface="+mn-ea"/>
                <a:cs typeface="Arial" panose="020B0604020202020204" pitchFamily="34" charset="0"/>
              </a:defRPr>
            </a:lvl2pPr>
            <a:lvl3pPr marL="548640" indent="-182880" algn="l" defTabSz="914400" rtl="0" eaLnBrk="1" latinLnBrk="0" hangingPunct="1">
              <a:lnSpc>
                <a:spcPct val="100000"/>
              </a:lnSpc>
              <a:spcBef>
                <a:spcPts val="0"/>
              </a:spcBef>
              <a:spcAft>
                <a:spcPts val="600"/>
              </a:spcAft>
              <a:buClrTx/>
              <a:buSzPct val="60000"/>
              <a:buFont typeface="Wingdings" pitchFamily="2" charset="2"/>
              <a:buChar char="§"/>
              <a:tabLst/>
              <a:defRPr sz="1600" b="0" i="0" kern="600" cap="none" baseline="0">
                <a:solidFill>
                  <a:schemeClr val="tx1"/>
                </a:solidFill>
                <a:latin typeface="Arial" panose="020B0604020202020204" pitchFamily="34" charset="0"/>
                <a:ea typeface="+mn-ea"/>
                <a:cs typeface="Arial" panose="020B0604020202020204" pitchFamily="34" charset="0"/>
              </a:defRPr>
            </a:lvl3pPr>
            <a:lvl4pPr marL="731520" indent="-179388" algn="l" defTabSz="914400" rtl="0" eaLnBrk="1" latinLnBrk="0" hangingPunct="1">
              <a:lnSpc>
                <a:spcPct val="100000"/>
              </a:lnSpc>
              <a:spcBef>
                <a:spcPts val="0"/>
              </a:spcBef>
              <a:spcAft>
                <a:spcPts val="600"/>
              </a:spcAft>
              <a:buClrTx/>
              <a:buSzPct val="100000"/>
              <a:buFont typeface="System Font Regular"/>
              <a:buChar char="–"/>
              <a:tabLst/>
              <a:defRPr sz="1600" b="0" i="0" kern="600" cap="none" baseline="0">
                <a:solidFill>
                  <a:schemeClr val="tx1"/>
                </a:solidFill>
                <a:latin typeface="Arial" panose="020B0604020202020204" pitchFamily="34" charset="0"/>
                <a:ea typeface="+mn-ea"/>
                <a:cs typeface="Arial" panose="020B0604020202020204" pitchFamily="34" charset="0"/>
              </a:defRPr>
            </a:lvl4pPr>
            <a:lvl5pPr marL="914400" indent="-182880" algn="l" defTabSz="914400" rtl="0" eaLnBrk="1" latinLnBrk="0" hangingPunct="1">
              <a:lnSpc>
                <a:spcPct val="100000"/>
              </a:lnSpc>
              <a:spcBef>
                <a:spcPts val="0"/>
              </a:spcBef>
              <a:spcAft>
                <a:spcPts val="0"/>
              </a:spcAft>
              <a:buClrTx/>
              <a:buSzPct val="80000"/>
              <a:buFont typeface="Arial" panose="020B0604020202020204" pitchFamily="34" charset="0"/>
              <a:buChar char="•"/>
              <a:tabLst/>
              <a:defRPr sz="1400" b="0" kern="100" cap="none" spc="50" baseline="0">
                <a:solidFill>
                  <a:schemeClr val="tx1"/>
                </a:solidFill>
                <a:latin typeface="+mn-lt"/>
                <a:ea typeface="+mn-ea"/>
                <a:cs typeface="+mn-cs"/>
              </a:defRPr>
            </a:lvl5pPr>
            <a:lvl6pPr marL="0" indent="0" algn="l" defTabSz="914400" rtl="0" eaLnBrk="1" latinLnBrk="0" hangingPunct="1">
              <a:lnSpc>
                <a:spcPct val="85000"/>
              </a:lnSpc>
              <a:spcBef>
                <a:spcPts val="0"/>
              </a:spcBef>
              <a:spcAft>
                <a:spcPts val="400"/>
              </a:spcAft>
              <a:buClr>
                <a:schemeClr val="tx1"/>
              </a:buClr>
              <a:buFontTx/>
              <a:buChar char="​"/>
              <a:defRPr sz="1600" b="0" kern="1200" cap="none" baseline="0">
                <a:solidFill>
                  <a:srgbClr val="646464"/>
                </a:solidFill>
                <a:latin typeface="+mj-lt"/>
                <a:ea typeface="+mn-ea"/>
                <a:cs typeface="+mn-cs"/>
              </a:defRPr>
            </a:lvl6pPr>
            <a:lvl7pPr marL="0" indent="0" algn="l" defTabSz="914400" rtl="0" eaLnBrk="1" latinLnBrk="0" hangingPunct="1">
              <a:lnSpc>
                <a:spcPct val="120000"/>
              </a:lnSpc>
              <a:spcBef>
                <a:spcPts val="200"/>
              </a:spcBef>
              <a:spcAft>
                <a:spcPts val="800"/>
              </a:spcAft>
              <a:buClr>
                <a:schemeClr val="tx1"/>
              </a:buClr>
              <a:buFontTx/>
              <a:buChar char="​"/>
              <a:defRPr sz="1400" b="0" kern="1200" cap="none" baseline="0">
                <a:solidFill>
                  <a:schemeClr val="tx1"/>
                </a:solidFill>
                <a:latin typeface="+mn-lt"/>
                <a:ea typeface="+mn-ea"/>
                <a:cs typeface="+mn-cs"/>
              </a:defRPr>
            </a:lvl7pPr>
            <a:lvl8pPr marL="114300" indent="-114300" algn="l" defTabSz="914400" rtl="0" eaLnBrk="1" latinLnBrk="0" hangingPunct="1">
              <a:lnSpc>
                <a:spcPct val="100000"/>
              </a:lnSpc>
              <a:spcBef>
                <a:spcPts val="800"/>
              </a:spcBef>
              <a:spcAft>
                <a:spcPts val="200"/>
              </a:spcAft>
              <a:buClr>
                <a:schemeClr val="tx1"/>
              </a:buClr>
              <a:buFont typeface="Calibri" panose="020F0502020204030204" pitchFamily="34" charset="0"/>
              <a:buChar char="“"/>
              <a:defRPr sz="1800" b="0" kern="1200" cap="none" baseline="0">
                <a:solidFill>
                  <a:schemeClr val="tx1"/>
                </a:solidFill>
                <a:latin typeface="+mn-lt"/>
                <a:ea typeface="+mn-ea"/>
                <a:cs typeface="+mn-cs"/>
              </a:defRPr>
            </a:lvl8pPr>
            <a:lvl9pPr marL="114300" indent="0" algn="l" defTabSz="914400" rtl="0" eaLnBrk="1" latinLnBrk="0" hangingPunct="1">
              <a:lnSpc>
                <a:spcPct val="82000"/>
              </a:lnSpc>
              <a:spcBef>
                <a:spcPts val="200"/>
              </a:spcBef>
              <a:spcAft>
                <a:spcPts val="1200"/>
              </a:spcAft>
              <a:buClr>
                <a:schemeClr val="tx1"/>
              </a:buClr>
              <a:buFontTx/>
              <a:buNone/>
              <a:defRPr sz="1200" b="0" kern="100" cap="none" spc="50" baseline="0">
                <a:solidFill>
                  <a:schemeClr val="tx1"/>
                </a:solidFill>
                <a:latin typeface="+mn-lt"/>
                <a:ea typeface="+mn-ea"/>
                <a:cs typeface="+mn-cs"/>
              </a:defRPr>
            </a:lvl9pPr>
          </a:lstStyle>
          <a:p>
            <a:pPr>
              <a:spcAft>
                <a:spcPts val="300"/>
              </a:spcAft>
              <a:buClrTx/>
            </a:pPr>
            <a:r>
              <a:rPr lang="en-US" sz="1600" dirty="0">
                <a:latin typeface="+mn-lt"/>
              </a:rPr>
              <a:t>Mid-range cost</a:t>
            </a:r>
          </a:p>
          <a:p>
            <a:pPr>
              <a:spcAft>
                <a:spcPts val="300"/>
              </a:spcAft>
              <a:buClrTx/>
            </a:pPr>
            <a:r>
              <a:rPr lang="en-US" sz="1600" dirty="0">
                <a:latin typeface="+mn-lt"/>
              </a:rPr>
              <a:t>Limited to Kaiser network except in an emergency</a:t>
            </a:r>
          </a:p>
        </p:txBody>
      </p:sp>
      <p:sp>
        <p:nvSpPr>
          <p:cNvPr id="26" name="Text Placeholder 2">
            <a:extLst>
              <a:ext uri="{FF2B5EF4-FFF2-40B4-BE49-F238E27FC236}">
                <a16:creationId xmlns:a16="http://schemas.microsoft.com/office/drawing/2014/main" id="{28473A82-8C4C-2A53-85AF-CFF86E888714}"/>
              </a:ext>
            </a:extLst>
          </p:cNvPr>
          <p:cNvSpPr txBox="1">
            <a:spLocks/>
          </p:cNvSpPr>
          <p:nvPr/>
        </p:nvSpPr>
        <p:spPr>
          <a:xfrm>
            <a:off x="1532312" y="5867557"/>
            <a:ext cx="9142615" cy="352424"/>
          </a:xfrm>
          <a:prstGeom prst="rect">
            <a:avLst/>
          </a:prstGeom>
          <a:solidFill>
            <a:srgbClr val="C2F1FF"/>
          </a:solidFill>
          <a:ln>
            <a:solidFill>
              <a:srgbClr val="009DA5"/>
            </a:solidFill>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t">
            <a:noAutofit/>
          </a:bodyPr>
          <a:lstStyle>
            <a:lvl1pPr marL="320032" marR="0" indent="-320032" algn="l" defTabSz="914355" rtl="0" eaLnBrk="1" fontAlgn="auto" latinLnBrk="0" hangingPunct="1">
              <a:lnSpc>
                <a:spcPct val="100000"/>
              </a:lnSpc>
              <a:spcBef>
                <a:spcPts val="600"/>
              </a:spcBef>
              <a:spcAft>
                <a:spcPts val="600"/>
              </a:spcAft>
              <a:buClr>
                <a:srgbClr val="F38B00"/>
              </a:buClr>
              <a:buSzTx/>
              <a:buFont typeface="Arial" panose="020B0604020202020204" pitchFamily="34" charset="0"/>
              <a:buChar char="•"/>
              <a:tabLst/>
              <a:defRPr lang="en-US" sz="1800" kern="1200" dirty="0" smtClean="0">
                <a:solidFill>
                  <a:schemeClr val="lt1"/>
                </a:solidFill>
                <a:latin typeface="+mn-lt"/>
                <a:ea typeface="+mn-ea"/>
                <a:cs typeface="+mn-cs"/>
              </a:defRPr>
            </a:lvl1pPr>
            <a:lvl2pPr marL="685783" marR="0" indent="-320032" algn="l" defTabSz="914355" rtl="0" eaLnBrk="1" fontAlgn="auto" latinLnBrk="0" hangingPunct="1">
              <a:lnSpc>
                <a:spcPct val="100000"/>
              </a:lnSpc>
              <a:spcBef>
                <a:spcPts val="600"/>
              </a:spcBef>
              <a:spcAft>
                <a:spcPts val="600"/>
              </a:spcAft>
              <a:buClr>
                <a:srgbClr val="F38B00"/>
              </a:buClr>
              <a:buSzTx/>
              <a:buFont typeface="Arial" pitchFamily="34" charset="0"/>
              <a:buChar char="‒"/>
              <a:tabLst/>
              <a:defRPr lang="en-US" sz="1800" kern="1200" dirty="0" smtClean="0">
                <a:solidFill>
                  <a:schemeClr val="lt1"/>
                </a:solidFill>
                <a:latin typeface="+mn-lt"/>
                <a:ea typeface="+mn-ea"/>
                <a:cs typeface="+mn-cs"/>
              </a:defRPr>
            </a:lvl2pPr>
            <a:lvl3pPr marL="1005815" marR="0" indent="-320032" algn="l" defTabSz="914355" rtl="0" eaLnBrk="1" fontAlgn="auto" latinLnBrk="0" hangingPunct="1">
              <a:lnSpc>
                <a:spcPct val="100000"/>
              </a:lnSpc>
              <a:spcBef>
                <a:spcPts val="600"/>
              </a:spcBef>
              <a:spcAft>
                <a:spcPts val="600"/>
              </a:spcAft>
              <a:buClr>
                <a:srgbClr val="F38B00"/>
              </a:buClr>
              <a:buSzTx/>
              <a:buFont typeface="Arial" pitchFamily="34" charset="0"/>
              <a:buChar char="•"/>
              <a:tabLst/>
              <a:defRPr lang="en-US" sz="1800" kern="1200" dirty="0" smtClean="0">
                <a:solidFill>
                  <a:schemeClr val="lt1"/>
                </a:solidFill>
                <a:latin typeface="+mn-lt"/>
                <a:ea typeface="+mn-ea"/>
                <a:cs typeface="+mn-cs"/>
              </a:defRPr>
            </a:lvl3pPr>
            <a:lvl4pPr marL="1200120" indent="-171446" algn="l" defTabSz="685783" rtl="0" eaLnBrk="1" latinLnBrk="0" hangingPunct="1">
              <a:spcBef>
                <a:spcPct val="20000"/>
              </a:spcBef>
              <a:buClr>
                <a:srgbClr val="5D87A1"/>
              </a:buClr>
              <a:buFont typeface="Arial" pitchFamily="34" charset="0"/>
              <a:buChar char="–"/>
              <a:defRPr sz="1350" kern="1200">
                <a:solidFill>
                  <a:schemeClr val="lt1"/>
                </a:solidFill>
                <a:latin typeface="+mn-lt"/>
                <a:ea typeface="+mn-ea"/>
                <a:cs typeface="+mn-cs"/>
              </a:defRPr>
            </a:lvl4pPr>
            <a:lvl5pPr marL="1543012" indent="-171446" algn="l" defTabSz="685783" rtl="0" eaLnBrk="1" latinLnBrk="0" hangingPunct="1">
              <a:spcBef>
                <a:spcPct val="20000"/>
              </a:spcBef>
              <a:buClr>
                <a:srgbClr val="5D87A1"/>
              </a:buClr>
              <a:buFont typeface="Arial" pitchFamily="34" charset="0"/>
              <a:buChar char="»"/>
              <a:defRPr sz="1350" kern="1200">
                <a:solidFill>
                  <a:schemeClr val="lt1"/>
                </a:solidFill>
                <a:latin typeface="+mn-lt"/>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lt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lt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lt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lt1"/>
                </a:solidFill>
                <a:latin typeface="+mn-lt"/>
                <a:ea typeface="+mn-ea"/>
                <a:cs typeface="+mn-cs"/>
              </a:defRPr>
            </a:lvl9pPr>
          </a:lstStyle>
          <a:p>
            <a:pPr marL="0" indent="0" algn="ctr">
              <a:spcBef>
                <a:spcPts val="0"/>
              </a:spcBef>
              <a:spcAft>
                <a:spcPts val="0"/>
              </a:spcAft>
              <a:buNone/>
            </a:pPr>
            <a:r>
              <a:rPr lang="en-US" dirty="0">
                <a:solidFill>
                  <a:schemeClr val="tx1"/>
                </a:solidFill>
                <a:latin typeface="Arial"/>
                <a:cs typeface="Arial"/>
              </a:rPr>
              <a:t>Understand your budget and cost to identify a plan based on your needs.</a:t>
            </a:r>
          </a:p>
        </p:txBody>
      </p:sp>
    </p:spTree>
    <p:extLst>
      <p:ext uri="{BB962C8B-B14F-4D97-AF65-F5344CB8AC3E}">
        <p14:creationId xmlns:p14="http://schemas.microsoft.com/office/powerpoint/2010/main" val="515226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D431FC-6623-01AA-741B-2C08A3E00A42}"/>
              </a:ext>
            </a:extLst>
          </p:cNvPr>
          <p:cNvSpPr>
            <a:spLocks noGrp="1"/>
          </p:cNvSpPr>
          <p:nvPr>
            <p:ph type="body" sz="quarter" idx="13"/>
          </p:nvPr>
        </p:nvSpPr>
        <p:spPr/>
        <p:txBody>
          <a:bodyPr/>
          <a:lstStyle/>
          <a:p>
            <a:r>
              <a:rPr lang="en-US" dirty="0">
                <a:solidFill>
                  <a:srgbClr val="007DA3"/>
                </a:solidFill>
              </a:rPr>
              <a:t>Dental PPO 2025</a:t>
            </a:r>
          </a:p>
        </p:txBody>
      </p:sp>
      <p:sp>
        <p:nvSpPr>
          <p:cNvPr id="3" name="Title 2">
            <a:extLst>
              <a:ext uri="{FF2B5EF4-FFF2-40B4-BE49-F238E27FC236}">
                <a16:creationId xmlns:a16="http://schemas.microsoft.com/office/drawing/2014/main" id="{675827C1-3FC0-1D48-BB27-B416EBD90D07}"/>
              </a:ext>
            </a:extLst>
          </p:cNvPr>
          <p:cNvSpPr>
            <a:spLocks noGrp="1"/>
          </p:cNvSpPr>
          <p:nvPr>
            <p:ph type="title"/>
          </p:nvPr>
        </p:nvSpPr>
        <p:spPr/>
        <p:txBody>
          <a:bodyPr/>
          <a:lstStyle/>
          <a:p>
            <a:r>
              <a:rPr lang="en-US" dirty="0"/>
              <a:t>MetLife Dental</a:t>
            </a:r>
          </a:p>
        </p:txBody>
      </p:sp>
      <p:sp>
        <p:nvSpPr>
          <p:cNvPr id="5" name="Slide Number Placeholder 4">
            <a:extLst>
              <a:ext uri="{FF2B5EF4-FFF2-40B4-BE49-F238E27FC236}">
                <a16:creationId xmlns:a16="http://schemas.microsoft.com/office/drawing/2014/main" id="{217731D7-7D12-2F49-0D0D-AB10EE463C17}"/>
              </a:ext>
            </a:extLst>
          </p:cNvPr>
          <p:cNvSpPr>
            <a:spLocks noGrp="1"/>
          </p:cNvSpPr>
          <p:nvPr>
            <p:ph type="sldNum" sz="quarter" idx="19"/>
          </p:nvPr>
        </p:nvSpPr>
        <p:spPr/>
        <p:txBody>
          <a:bodyPr/>
          <a:lstStyle/>
          <a:p>
            <a:fld id="{B03A8012-9C8A-A340-B848-62C2ABD4DCA7}" type="slidenum">
              <a:rPr lang="en-US" smtClean="0"/>
              <a:pPr/>
              <a:t>11</a:t>
            </a:fld>
            <a:endParaRPr lang="en-US"/>
          </a:p>
        </p:txBody>
      </p:sp>
      <p:sp>
        <p:nvSpPr>
          <p:cNvPr id="33" name="TextBox 32">
            <a:extLst>
              <a:ext uri="{FF2B5EF4-FFF2-40B4-BE49-F238E27FC236}">
                <a16:creationId xmlns:a16="http://schemas.microsoft.com/office/drawing/2014/main" id="{A401FF17-70B1-077E-824E-85E4B489D4E5}"/>
              </a:ext>
            </a:extLst>
          </p:cNvPr>
          <p:cNvSpPr txBox="1"/>
          <p:nvPr/>
        </p:nvSpPr>
        <p:spPr>
          <a:xfrm>
            <a:off x="1207002" y="6393022"/>
            <a:ext cx="9777995" cy="369332"/>
          </a:xfrm>
          <a:prstGeom prst="rect">
            <a:avLst/>
          </a:prstGeom>
          <a:noFill/>
        </p:spPr>
        <p:txBody>
          <a:bodyPr wrap="square" rtlCol="0">
            <a:spAutoFit/>
          </a:bodyPr>
          <a:lstStyle/>
          <a:p>
            <a:r>
              <a:rPr lang="en-US" dirty="0">
                <a:solidFill>
                  <a:srgbClr val="007DA3"/>
                </a:solidFill>
              </a:rPr>
              <a:t>Note: TX, LA and MT requires the Out-of-Network coverages be the same as In-Network</a:t>
            </a:r>
          </a:p>
        </p:txBody>
      </p:sp>
      <p:pic>
        <p:nvPicPr>
          <p:cNvPr id="8" name="Picture 7">
            <a:extLst>
              <a:ext uri="{FF2B5EF4-FFF2-40B4-BE49-F238E27FC236}">
                <a16:creationId xmlns:a16="http://schemas.microsoft.com/office/drawing/2014/main" id="{8D132026-5D3A-9905-21E5-416A70EC7C6B}"/>
              </a:ext>
            </a:extLst>
          </p:cNvPr>
          <p:cNvPicPr>
            <a:picLocks noChangeAspect="1"/>
          </p:cNvPicPr>
          <p:nvPr/>
        </p:nvPicPr>
        <p:blipFill>
          <a:blip r:embed="rId2"/>
          <a:stretch>
            <a:fillRect/>
          </a:stretch>
        </p:blipFill>
        <p:spPr>
          <a:xfrm>
            <a:off x="1734827" y="1312910"/>
            <a:ext cx="7857581" cy="4969018"/>
          </a:xfrm>
          <a:prstGeom prst="rect">
            <a:avLst/>
          </a:prstGeom>
        </p:spPr>
      </p:pic>
      <p:sp>
        <p:nvSpPr>
          <p:cNvPr id="4" name="Rectangle 3">
            <a:extLst>
              <a:ext uri="{FF2B5EF4-FFF2-40B4-BE49-F238E27FC236}">
                <a16:creationId xmlns:a16="http://schemas.microsoft.com/office/drawing/2014/main" id="{720C3565-2F0B-2F4E-3930-1DC38E62027E}"/>
              </a:ext>
            </a:extLst>
          </p:cNvPr>
          <p:cNvSpPr/>
          <p:nvPr/>
        </p:nvSpPr>
        <p:spPr>
          <a:xfrm>
            <a:off x="1837592" y="3332285"/>
            <a:ext cx="3982916" cy="624253"/>
          </a:xfrm>
          <a:prstGeom prst="rect">
            <a:avLst/>
          </a:prstGeom>
          <a:noFill/>
          <a:ln w="38100">
            <a:solidFill>
              <a:srgbClr val="FF0000"/>
            </a:solidFill>
          </a:ln>
        </p:spPr>
        <p:style>
          <a:lnRef idx="0">
            <a:scrgbClr r="0" g="0" b="0"/>
          </a:lnRef>
          <a:fillRef idx="0">
            <a:scrgbClr r="0" g="0" b="0"/>
          </a:fillRef>
          <a:effectRef idx="0">
            <a:scrgbClr r="0" g="0" b="0"/>
          </a:effectRef>
          <a:fontRef idx="minor">
            <a:schemeClr val="lt1"/>
          </a:fontRef>
        </p:style>
        <p:txBody>
          <a:bodyPr lIns="45720" tIns="45720" rIns="45720" bIns="45720" rtlCol="0" anchor="t"/>
          <a:lstStyle/>
          <a:p>
            <a:pPr algn="l"/>
            <a:endParaRPr lang="en-US" sz="1600" dirty="0" err="1">
              <a:solidFill>
                <a:schemeClr val="tx1"/>
              </a:solidFill>
            </a:endParaRPr>
          </a:p>
        </p:txBody>
      </p:sp>
      <p:sp>
        <p:nvSpPr>
          <p:cNvPr id="9" name="Rectangle 8">
            <a:extLst>
              <a:ext uri="{FF2B5EF4-FFF2-40B4-BE49-F238E27FC236}">
                <a16:creationId xmlns:a16="http://schemas.microsoft.com/office/drawing/2014/main" id="{FC3D8F0E-6A71-FB90-36AE-26E9E0D6D781}"/>
              </a:ext>
            </a:extLst>
          </p:cNvPr>
          <p:cNvSpPr/>
          <p:nvPr/>
        </p:nvSpPr>
        <p:spPr>
          <a:xfrm>
            <a:off x="1538654" y="5363308"/>
            <a:ext cx="8053754" cy="918620"/>
          </a:xfrm>
          <a:prstGeom prst="rect">
            <a:avLst/>
          </a:prstGeom>
          <a:noFill/>
          <a:ln w="38100">
            <a:solidFill>
              <a:srgbClr val="FF0000"/>
            </a:solidFill>
          </a:ln>
        </p:spPr>
        <p:style>
          <a:lnRef idx="0">
            <a:scrgbClr r="0" g="0" b="0"/>
          </a:lnRef>
          <a:fillRef idx="0">
            <a:scrgbClr r="0" g="0" b="0"/>
          </a:fillRef>
          <a:effectRef idx="0">
            <a:scrgbClr r="0" g="0" b="0"/>
          </a:effectRef>
          <a:fontRef idx="minor">
            <a:schemeClr val="lt1"/>
          </a:fontRef>
        </p:style>
        <p:txBody>
          <a:bodyPr lIns="45720" tIns="45720" rIns="45720" bIns="45720" rtlCol="0" anchor="t"/>
          <a:lstStyle/>
          <a:p>
            <a:pPr algn="l"/>
            <a:endParaRPr lang="en-US" sz="1600" dirty="0" err="1">
              <a:solidFill>
                <a:schemeClr val="tx1"/>
              </a:solidFill>
            </a:endParaRPr>
          </a:p>
        </p:txBody>
      </p:sp>
      <p:cxnSp>
        <p:nvCxnSpPr>
          <p:cNvPr id="11" name="Straight Arrow Connector 10">
            <a:extLst>
              <a:ext uri="{FF2B5EF4-FFF2-40B4-BE49-F238E27FC236}">
                <a16:creationId xmlns:a16="http://schemas.microsoft.com/office/drawing/2014/main" id="{2DD63AEA-AFE1-8FAB-9873-B9A88B274E54}"/>
              </a:ext>
            </a:extLst>
          </p:cNvPr>
          <p:cNvCxnSpPr/>
          <p:nvPr/>
        </p:nvCxnSpPr>
        <p:spPr>
          <a:xfrm flipH="1">
            <a:off x="3666392" y="5556738"/>
            <a:ext cx="483577" cy="87924"/>
          </a:xfrm>
          <a:prstGeom prst="straightConnector1">
            <a:avLst/>
          </a:prstGeom>
          <a:ln>
            <a:headEnd type="none" w="med" len="med"/>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99112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E65A87-1732-1DA8-7641-53BE50E77DF2}"/>
              </a:ext>
            </a:extLst>
          </p:cNvPr>
          <p:cNvSpPr>
            <a:spLocks noGrp="1"/>
          </p:cNvSpPr>
          <p:nvPr>
            <p:ph type="body" sz="quarter" idx="13"/>
          </p:nvPr>
        </p:nvSpPr>
        <p:spPr/>
        <p:txBody>
          <a:bodyPr/>
          <a:lstStyle/>
          <a:p>
            <a:r>
              <a:rPr lang="en-US" dirty="0">
                <a:solidFill>
                  <a:srgbClr val="007DA3"/>
                </a:solidFill>
              </a:rPr>
              <a:t>Vision PPO 2025</a:t>
            </a:r>
          </a:p>
        </p:txBody>
      </p:sp>
      <p:sp>
        <p:nvSpPr>
          <p:cNvPr id="3" name="Title 2">
            <a:extLst>
              <a:ext uri="{FF2B5EF4-FFF2-40B4-BE49-F238E27FC236}">
                <a16:creationId xmlns:a16="http://schemas.microsoft.com/office/drawing/2014/main" id="{245E5471-5AA2-D74E-3197-3B51B78C192E}"/>
              </a:ext>
            </a:extLst>
          </p:cNvPr>
          <p:cNvSpPr>
            <a:spLocks noGrp="1"/>
          </p:cNvSpPr>
          <p:nvPr>
            <p:ph type="title"/>
          </p:nvPr>
        </p:nvSpPr>
        <p:spPr/>
        <p:txBody>
          <a:bodyPr/>
          <a:lstStyle/>
          <a:p>
            <a:r>
              <a:rPr lang="en-US" dirty="0"/>
              <a:t>VSP Vision Plan</a:t>
            </a:r>
          </a:p>
        </p:txBody>
      </p:sp>
      <p:sp>
        <p:nvSpPr>
          <p:cNvPr id="5" name="Slide Number Placeholder 4">
            <a:extLst>
              <a:ext uri="{FF2B5EF4-FFF2-40B4-BE49-F238E27FC236}">
                <a16:creationId xmlns:a16="http://schemas.microsoft.com/office/drawing/2014/main" id="{DED7F3A3-B69E-1B01-B3D8-4A7055865EFC}"/>
              </a:ext>
            </a:extLst>
          </p:cNvPr>
          <p:cNvSpPr>
            <a:spLocks noGrp="1"/>
          </p:cNvSpPr>
          <p:nvPr>
            <p:ph type="sldNum" sz="quarter" idx="19"/>
          </p:nvPr>
        </p:nvSpPr>
        <p:spPr/>
        <p:txBody>
          <a:bodyPr/>
          <a:lstStyle/>
          <a:p>
            <a:fld id="{B03A8012-9C8A-A340-B848-62C2ABD4DCA7}" type="slidenum">
              <a:rPr lang="en-US" smtClean="0"/>
              <a:pPr/>
              <a:t>12</a:t>
            </a:fld>
            <a:endParaRPr lang="en-US"/>
          </a:p>
        </p:txBody>
      </p:sp>
      <p:pic>
        <p:nvPicPr>
          <p:cNvPr id="7" name="Picture 6">
            <a:extLst>
              <a:ext uri="{FF2B5EF4-FFF2-40B4-BE49-F238E27FC236}">
                <a16:creationId xmlns:a16="http://schemas.microsoft.com/office/drawing/2014/main" id="{5C42493A-8431-3648-B770-C064B56D4B0D}"/>
              </a:ext>
            </a:extLst>
          </p:cNvPr>
          <p:cNvPicPr>
            <a:picLocks noChangeAspect="1"/>
          </p:cNvPicPr>
          <p:nvPr/>
        </p:nvPicPr>
        <p:blipFill>
          <a:blip r:embed="rId2"/>
          <a:stretch>
            <a:fillRect/>
          </a:stretch>
        </p:blipFill>
        <p:spPr>
          <a:xfrm>
            <a:off x="743712" y="1497701"/>
            <a:ext cx="9393819" cy="4958613"/>
          </a:xfrm>
          <a:prstGeom prst="rect">
            <a:avLst/>
          </a:prstGeom>
        </p:spPr>
      </p:pic>
      <p:sp>
        <p:nvSpPr>
          <p:cNvPr id="4" name="Rectangle 3">
            <a:extLst>
              <a:ext uri="{FF2B5EF4-FFF2-40B4-BE49-F238E27FC236}">
                <a16:creationId xmlns:a16="http://schemas.microsoft.com/office/drawing/2014/main" id="{A69D3B39-3B4A-34AF-7612-1BFC14BC92E5}"/>
              </a:ext>
            </a:extLst>
          </p:cNvPr>
          <p:cNvSpPr/>
          <p:nvPr/>
        </p:nvSpPr>
        <p:spPr>
          <a:xfrm>
            <a:off x="3833446" y="3367454"/>
            <a:ext cx="3103685" cy="509954"/>
          </a:xfrm>
          <a:prstGeom prst="rect">
            <a:avLst/>
          </a:prstGeom>
          <a:noFill/>
          <a:ln w="28575">
            <a:solidFill>
              <a:srgbClr val="FF0000"/>
            </a:solidFill>
          </a:ln>
        </p:spPr>
        <p:style>
          <a:lnRef idx="0">
            <a:scrgbClr r="0" g="0" b="0"/>
          </a:lnRef>
          <a:fillRef idx="0">
            <a:scrgbClr r="0" g="0" b="0"/>
          </a:fillRef>
          <a:effectRef idx="0">
            <a:scrgbClr r="0" g="0" b="0"/>
          </a:effectRef>
          <a:fontRef idx="minor">
            <a:schemeClr val="lt1"/>
          </a:fontRef>
        </p:style>
        <p:txBody>
          <a:bodyPr lIns="45720" tIns="45720" rIns="45720" bIns="45720" rtlCol="0" anchor="t"/>
          <a:lstStyle/>
          <a:p>
            <a:pPr algn="l"/>
            <a:endParaRPr lang="en-US" sz="1600" dirty="0" err="1">
              <a:solidFill>
                <a:schemeClr val="tx1"/>
              </a:solidFill>
            </a:endParaRPr>
          </a:p>
        </p:txBody>
      </p:sp>
    </p:spTree>
    <p:extLst>
      <p:ext uri="{BB962C8B-B14F-4D97-AF65-F5344CB8AC3E}">
        <p14:creationId xmlns:p14="http://schemas.microsoft.com/office/powerpoint/2010/main" val="196837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ED7F3A3-B69E-1B01-B3D8-4A7055865EFC}"/>
              </a:ext>
            </a:extLst>
          </p:cNvPr>
          <p:cNvSpPr>
            <a:spLocks noGrp="1"/>
          </p:cNvSpPr>
          <p:nvPr>
            <p:ph type="sldNum" sz="quarter" idx="19"/>
          </p:nvPr>
        </p:nvSpPr>
        <p:spPr/>
        <p:txBody>
          <a:bodyPr/>
          <a:lstStyle/>
          <a:p>
            <a:fld id="{B03A8012-9C8A-A340-B848-62C2ABD4DCA7}" type="slidenum">
              <a:rPr lang="en-US" smtClean="0"/>
              <a:pPr/>
              <a:t>13</a:t>
            </a:fld>
            <a:endParaRPr lang="en-US"/>
          </a:p>
        </p:txBody>
      </p:sp>
      <p:sp>
        <p:nvSpPr>
          <p:cNvPr id="10" name="Title 4">
            <a:extLst>
              <a:ext uri="{FF2B5EF4-FFF2-40B4-BE49-F238E27FC236}">
                <a16:creationId xmlns:a16="http://schemas.microsoft.com/office/drawing/2014/main" id="{B7DA5810-704B-5231-1045-918027199524}"/>
              </a:ext>
            </a:extLst>
          </p:cNvPr>
          <p:cNvSpPr>
            <a:spLocks noGrp="1"/>
          </p:cNvSpPr>
          <p:nvPr>
            <p:ph type="title"/>
          </p:nvPr>
        </p:nvSpPr>
        <p:spPr>
          <a:xfrm>
            <a:off x="777875" y="576263"/>
            <a:ext cx="10652125" cy="415925"/>
          </a:xfrm>
        </p:spPr>
        <p:txBody>
          <a:bodyPr/>
          <a:lstStyle/>
          <a:p>
            <a:r>
              <a:rPr lang="en-US" dirty="0"/>
              <a:t>HSA (Optum Bank)</a:t>
            </a:r>
          </a:p>
        </p:txBody>
      </p:sp>
      <p:sp>
        <p:nvSpPr>
          <p:cNvPr id="11" name="Text Placeholder 5">
            <a:extLst>
              <a:ext uri="{FF2B5EF4-FFF2-40B4-BE49-F238E27FC236}">
                <a16:creationId xmlns:a16="http://schemas.microsoft.com/office/drawing/2014/main" id="{413886F2-0B2B-5A59-288A-F38CB3E1BACF}"/>
              </a:ext>
            </a:extLst>
          </p:cNvPr>
          <p:cNvSpPr txBox="1">
            <a:spLocks/>
          </p:cNvSpPr>
          <p:nvPr/>
        </p:nvSpPr>
        <p:spPr>
          <a:xfrm>
            <a:off x="777875" y="1120271"/>
            <a:ext cx="5251450" cy="325877"/>
          </a:xfrm>
          <a:prstGeom prst="rect">
            <a:avLst/>
          </a:prstGeom>
          <a:solidFill>
            <a:srgbClr val="007DA3"/>
          </a:solidFill>
        </p:spPr>
        <p:txBody>
          <a:bodyPr/>
          <a:lstStyle>
            <a:lvl1pPr marL="182880" indent="-182880" algn="l" defTabSz="914400" rtl="0" eaLnBrk="1" latinLnBrk="0" hangingPunct="1">
              <a:lnSpc>
                <a:spcPct val="100000"/>
              </a:lnSpc>
              <a:spcBef>
                <a:spcPts val="0"/>
              </a:spcBef>
              <a:spcAft>
                <a:spcPts val="600"/>
              </a:spcAft>
              <a:buClr>
                <a:schemeClr val="tx1"/>
              </a:buClr>
              <a:buSzPct val="100000"/>
              <a:buFont typeface="Wingdings" panose="05000000000000000000" pitchFamily="2" charset="2"/>
              <a:buChar char="§"/>
              <a:tabLst/>
              <a:defRPr sz="1600" b="0" i="0" kern="600" cap="none" baseline="0">
                <a:solidFill>
                  <a:schemeClr val="tx1"/>
                </a:solidFill>
                <a:latin typeface="Arial" panose="020B0604020202020204" pitchFamily="34" charset="0"/>
                <a:ea typeface="+mn-ea"/>
                <a:cs typeface="Arial" panose="020B0604020202020204" pitchFamily="34" charset="0"/>
              </a:defRPr>
            </a:lvl1pPr>
            <a:lvl2pPr marL="365760" indent="-182880" algn="l" defTabSz="914400" rtl="0" eaLnBrk="1" latinLnBrk="0" hangingPunct="1">
              <a:lnSpc>
                <a:spcPct val="100000"/>
              </a:lnSpc>
              <a:spcBef>
                <a:spcPts val="0"/>
              </a:spcBef>
              <a:spcAft>
                <a:spcPts val="600"/>
              </a:spcAft>
              <a:buClr>
                <a:schemeClr val="tx1"/>
              </a:buClr>
              <a:buSzPct val="80000"/>
              <a:buFont typeface="Wingdings" pitchFamily="2" charset="2"/>
              <a:buChar char="§"/>
              <a:tabLst/>
              <a:defRPr sz="1600" b="0" i="0" kern="600" cap="none" spc="0" baseline="0">
                <a:solidFill>
                  <a:schemeClr val="tx1"/>
                </a:solidFill>
                <a:latin typeface="Arial" panose="020B0604020202020204" pitchFamily="34" charset="0"/>
                <a:ea typeface="+mn-ea"/>
                <a:cs typeface="Arial" panose="020B0604020202020204" pitchFamily="34" charset="0"/>
              </a:defRPr>
            </a:lvl2pPr>
            <a:lvl3pPr marL="548640" indent="-182880" algn="l" defTabSz="914400" rtl="0" eaLnBrk="1" latinLnBrk="0" hangingPunct="1">
              <a:lnSpc>
                <a:spcPct val="100000"/>
              </a:lnSpc>
              <a:spcBef>
                <a:spcPts val="0"/>
              </a:spcBef>
              <a:spcAft>
                <a:spcPts val="600"/>
              </a:spcAft>
              <a:buClrTx/>
              <a:buSzPct val="60000"/>
              <a:buFont typeface="Wingdings" pitchFamily="2" charset="2"/>
              <a:buChar char="§"/>
              <a:tabLst/>
              <a:defRPr sz="1600" b="0" i="0" kern="600" cap="none" baseline="0">
                <a:solidFill>
                  <a:schemeClr val="tx1"/>
                </a:solidFill>
                <a:latin typeface="Arial" panose="020B0604020202020204" pitchFamily="34" charset="0"/>
                <a:ea typeface="+mn-ea"/>
                <a:cs typeface="Arial" panose="020B0604020202020204" pitchFamily="34" charset="0"/>
              </a:defRPr>
            </a:lvl3pPr>
            <a:lvl4pPr marL="731520" indent="-179388" algn="l" defTabSz="914400" rtl="0" eaLnBrk="1" latinLnBrk="0" hangingPunct="1">
              <a:lnSpc>
                <a:spcPct val="100000"/>
              </a:lnSpc>
              <a:spcBef>
                <a:spcPts val="0"/>
              </a:spcBef>
              <a:spcAft>
                <a:spcPts val="600"/>
              </a:spcAft>
              <a:buClrTx/>
              <a:buSzPct val="100000"/>
              <a:buFont typeface="System Font Regular"/>
              <a:buChar char="–"/>
              <a:tabLst/>
              <a:defRPr sz="1600" b="0" i="0" kern="600" cap="none" baseline="0">
                <a:solidFill>
                  <a:schemeClr val="tx1"/>
                </a:solidFill>
                <a:latin typeface="Arial" panose="020B0604020202020204" pitchFamily="34" charset="0"/>
                <a:ea typeface="+mn-ea"/>
                <a:cs typeface="Arial" panose="020B0604020202020204" pitchFamily="34" charset="0"/>
              </a:defRPr>
            </a:lvl4pPr>
            <a:lvl5pPr marL="914400" indent="-182880" algn="l" defTabSz="914400" rtl="0" eaLnBrk="1" latinLnBrk="0" hangingPunct="1">
              <a:lnSpc>
                <a:spcPct val="100000"/>
              </a:lnSpc>
              <a:spcBef>
                <a:spcPts val="0"/>
              </a:spcBef>
              <a:spcAft>
                <a:spcPts val="0"/>
              </a:spcAft>
              <a:buClrTx/>
              <a:buSzPct val="80000"/>
              <a:buFont typeface="Arial" panose="020B0604020202020204" pitchFamily="34" charset="0"/>
              <a:buChar char="•"/>
              <a:tabLst/>
              <a:defRPr sz="1400" b="0" kern="100" cap="none" spc="50" baseline="0">
                <a:solidFill>
                  <a:schemeClr val="tx1"/>
                </a:solidFill>
                <a:latin typeface="+mn-lt"/>
                <a:ea typeface="+mn-ea"/>
                <a:cs typeface="+mn-cs"/>
              </a:defRPr>
            </a:lvl5pPr>
            <a:lvl6pPr marL="0" indent="0" algn="l" defTabSz="914400" rtl="0" eaLnBrk="1" latinLnBrk="0" hangingPunct="1">
              <a:lnSpc>
                <a:spcPct val="85000"/>
              </a:lnSpc>
              <a:spcBef>
                <a:spcPts val="0"/>
              </a:spcBef>
              <a:spcAft>
                <a:spcPts val="400"/>
              </a:spcAft>
              <a:buClr>
                <a:schemeClr val="tx1"/>
              </a:buClr>
              <a:buFontTx/>
              <a:buChar char="​"/>
              <a:defRPr sz="1600" b="0" kern="1200" cap="none" baseline="0">
                <a:solidFill>
                  <a:srgbClr val="646464"/>
                </a:solidFill>
                <a:latin typeface="+mj-lt"/>
                <a:ea typeface="+mn-ea"/>
                <a:cs typeface="+mn-cs"/>
              </a:defRPr>
            </a:lvl6pPr>
            <a:lvl7pPr marL="0" indent="0" algn="l" defTabSz="914400" rtl="0" eaLnBrk="1" latinLnBrk="0" hangingPunct="1">
              <a:lnSpc>
                <a:spcPct val="120000"/>
              </a:lnSpc>
              <a:spcBef>
                <a:spcPts val="200"/>
              </a:spcBef>
              <a:spcAft>
                <a:spcPts val="800"/>
              </a:spcAft>
              <a:buClr>
                <a:schemeClr val="tx1"/>
              </a:buClr>
              <a:buFontTx/>
              <a:buChar char="​"/>
              <a:defRPr sz="1400" b="0" kern="1200" cap="none" baseline="0">
                <a:solidFill>
                  <a:schemeClr val="tx1"/>
                </a:solidFill>
                <a:latin typeface="+mn-lt"/>
                <a:ea typeface="+mn-ea"/>
                <a:cs typeface="+mn-cs"/>
              </a:defRPr>
            </a:lvl7pPr>
            <a:lvl8pPr marL="114300" indent="-114300" algn="l" defTabSz="914400" rtl="0" eaLnBrk="1" latinLnBrk="0" hangingPunct="1">
              <a:lnSpc>
                <a:spcPct val="100000"/>
              </a:lnSpc>
              <a:spcBef>
                <a:spcPts val="800"/>
              </a:spcBef>
              <a:spcAft>
                <a:spcPts val="200"/>
              </a:spcAft>
              <a:buClr>
                <a:schemeClr val="tx1"/>
              </a:buClr>
              <a:buFont typeface="Calibri" panose="020F0502020204030204" pitchFamily="34" charset="0"/>
              <a:buChar char="“"/>
              <a:defRPr sz="1800" b="0" kern="1200" cap="none" baseline="0">
                <a:solidFill>
                  <a:schemeClr val="tx1"/>
                </a:solidFill>
                <a:latin typeface="+mn-lt"/>
                <a:ea typeface="+mn-ea"/>
                <a:cs typeface="+mn-cs"/>
              </a:defRPr>
            </a:lvl8pPr>
            <a:lvl9pPr marL="114300" indent="0" algn="l" defTabSz="914400" rtl="0" eaLnBrk="1" latinLnBrk="0" hangingPunct="1">
              <a:lnSpc>
                <a:spcPct val="82000"/>
              </a:lnSpc>
              <a:spcBef>
                <a:spcPts val="200"/>
              </a:spcBef>
              <a:spcAft>
                <a:spcPts val="1200"/>
              </a:spcAft>
              <a:buClr>
                <a:schemeClr val="tx1"/>
              </a:buClr>
              <a:buFontTx/>
              <a:buNone/>
              <a:defRPr sz="1200" b="0" kern="100" cap="none" spc="50" baseline="0">
                <a:solidFill>
                  <a:schemeClr val="tx1"/>
                </a:solidFill>
                <a:latin typeface="+mn-lt"/>
                <a:ea typeface="+mn-ea"/>
                <a:cs typeface="+mn-cs"/>
              </a:defRPr>
            </a:lvl9pPr>
          </a:lstStyle>
          <a:p>
            <a:pPr marL="0" indent="0">
              <a:buNone/>
            </a:pPr>
            <a:r>
              <a:rPr lang="en-US" b="1" dirty="0"/>
              <a:t>What is a Health Savings Account?</a:t>
            </a:r>
          </a:p>
        </p:txBody>
      </p:sp>
      <p:sp>
        <p:nvSpPr>
          <p:cNvPr id="12" name="Text Placeholder 6">
            <a:extLst>
              <a:ext uri="{FF2B5EF4-FFF2-40B4-BE49-F238E27FC236}">
                <a16:creationId xmlns:a16="http://schemas.microsoft.com/office/drawing/2014/main" id="{735BFAA9-79A2-F7D2-81E7-C69742B200BC}"/>
              </a:ext>
            </a:extLst>
          </p:cNvPr>
          <p:cNvSpPr txBox="1">
            <a:spLocks/>
          </p:cNvSpPr>
          <p:nvPr/>
        </p:nvSpPr>
        <p:spPr>
          <a:xfrm>
            <a:off x="6451137" y="1120271"/>
            <a:ext cx="5251450" cy="325877"/>
          </a:xfrm>
          <a:prstGeom prst="rect">
            <a:avLst/>
          </a:prstGeom>
          <a:solidFill>
            <a:srgbClr val="C2F1FF"/>
          </a:solidFill>
        </p:spPr>
        <p:txBody>
          <a:bodyPr/>
          <a:lstStyle>
            <a:lvl1pPr marL="182880" indent="-182880" algn="l" defTabSz="914400" rtl="0" eaLnBrk="1" latinLnBrk="0" hangingPunct="1">
              <a:lnSpc>
                <a:spcPct val="100000"/>
              </a:lnSpc>
              <a:spcBef>
                <a:spcPts val="0"/>
              </a:spcBef>
              <a:spcAft>
                <a:spcPts val="600"/>
              </a:spcAft>
              <a:buClr>
                <a:schemeClr val="tx1"/>
              </a:buClr>
              <a:buSzPct val="100000"/>
              <a:buFont typeface="Wingdings" panose="05000000000000000000" pitchFamily="2" charset="2"/>
              <a:buChar char="§"/>
              <a:tabLst/>
              <a:defRPr sz="1600" b="0" i="0" kern="600" cap="none" baseline="0">
                <a:solidFill>
                  <a:schemeClr val="tx1"/>
                </a:solidFill>
                <a:latin typeface="Arial" panose="020B0604020202020204" pitchFamily="34" charset="0"/>
                <a:ea typeface="+mn-ea"/>
                <a:cs typeface="Arial" panose="020B0604020202020204" pitchFamily="34" charset="0"/>
              </a:defRPr>
            </a:lvl1pPr>
            <a:lvl2pPr marL="365760" indent="-182880" algn="l" defTabSz="914400" rtl="0" eaLnBrk="1" latinLnBrk="0" hangingPunct="1">
              <a:lnSpc>
                <a:spcPct val="100000"/>
              </a:lnSpc>
              <a:spcBef>
                <a:spcPts val="0"/>
              </a:spcBef>
              <a:spcAft>
                <a:spcPts val="600"/>
              </a:spcAft>
              <a:buClr>
                <a:schemeClr val="tx1"/>
              </a:buClr>
              <a:buSzPct val="80000"/>
              <a:buFont typeface="Wingdings" pitchFamily="2" charset="2"/>
              <a:buChar char="§"/>
              <a:tabLst/>
              <a:defRPr sz="1600" b="0" i="0" kern="600" cap="none" spc="0" baseline="0">
                <a:solidFill>
                  <a:schemeClr val="tx1"/>
                </a:solidFill>
                <a:latin typeface="Arial" panose="020B0604020202020204" pitchFamily="34" charset="0"/>
                <a:ea typeface="+mn-ea"/>
                <a:cs typeface="Arial" panose="020B0604020202020204" pitchFamily="34" charset="0"/>
              </a:defRPr>
            </a:lvl2pPr>
            <a:lvl3pPr marL="548640" indent="-182880" algn="l" defTabSz="914400" rtl="0" eaLnBrk="1" latinLnBrk="0" hangingPunct="1">
              <a:lnSpc>
                <a:spcPct val="100000"/>
              </a:lnSpc>
              <a:spcBef>
                <a:spcPts val="0"/>
              </a:spcBef>
              <a:spcAft>
                <a:spcPts val="600"/>
              </a:spcAft>
              <a:buClrTx/>
              <a:buSzPct val="60000"/>
              <a:buFont typeface="Wingdings" pitchFamily="2" charset="2"/>
              <a:buChar char="§"/>
              <a:tabLst/>
              <a:defRPr sz="1600" b="0" i="0" kern="600" cap="none" baseline="0">
                <a:solidFill>
                  <a:schemeClr val="tx1"/>
                </a:solidFill>
                <a:latin typeface="Arial" panose="020B0604020202020204" pitchFamily="34" charset="0"/>
                <a:ea typeface="+mn-ea"/>
                <a:cs typeface="Arial" panose="020B0604020202020204" pitchFamily="34" charset="0"/>
              </a:defRPr>
            </a:lvl3pPr>
            <a:lvl4pPr marL="731520" indent="-179388" algn="l" defTabSz="914400" rtl="0" eaLnBrk="1" latinLnBrk="0" hangingPunct="1">
              <a:lnSpc>
                <a:spcPct val="100000"/>
              </a:lnSpc>
              <a:spcBef>
                <a:spcPts val="0"/>
              </a:spcBef>
              <a:spcAft>
                <a:spcPts val="600"/>
              </a:spcAft>
              <a:buClrTx/>
              <a:buSzPct val="100000"/>
              <a:buFont typeface="System Font Regular"/>
              <a:buChar char="–"/>
              <a:tabLst/>
              <a:defRPr sz="1600" b="0" i="0" kern="600" cap="none" baseline="0">
                <a:solidFill>
                  <a:schemeClr val="tx1"/>
                </a:solidFill>
                <a:latin typeface="Arial" panose="020B0604020202020204" pitchFamily="34" charset="0"/>
                <a:ea typeface="+mn-ea"/>
                <a:cs typeface="Arial" panose="020B0604020202020204" pitchFamily="34" charset="0"/>
              </a:defRPr>
            </a:lvl4pPr>
            <a:lvl5pPr marL="914400" indent="-182880" algn="l" defTabSz="914400" rtl="0" eaLnBrk="1" latinLnBrk="0" hangingPunct="1">
              <a:lnSpc>
                <a:spcPct val="100000"/>
              </a:lnSpc>
              <a:spcBef>
                <a:spcPts val="0"/>
              </a:spcBef>
              <a:spcAft>
                <a:spcPts val="0"/>
              </a:spcAft>
              <a:buClrTx/>
              <a:buSzPct val="80000"/>
              <a:buFont typeface="Arial" panose="020B0604020202020204" pitchFamily="34" charset="0"/>
              <a:buChar char="•"/>
              <a:tabLst/>
              <a:defRPr sz="1400" b="0" kern="100" cap="none" spc="50" baseline="0">
                <a:solidFill>
                  <a:schemeClr val="tx1"/>
                </a:solidFill>
                <a:latin typeface="+mn-lt"/>
                <a:ea typeface="+mn-ea"/>
                <a:cs typeface="+mn-cs"/>
              </a:defRPr>
            </a:lvl5pPr>
            <a:lvl6pPr marL="0" indent="0" algn="l" defTabSz="914400" rtl="0" eaLnBrk="1" latinLnBrk="0" hangingPunct="1">
              <a:lnSpc>
                <a:spcPct val="85000"/>
              </a:lnSpc>
              <a:spcBef>
                <a:spcPts val="0"/>
              </a:spcBef>
              <a:spcAft>
                <a:spcPts val="400"/>
              </a:spcAft>
              <a:buClr>
                <a:schemeClr val="tx1"/>
              </a:buClr>
              <a:buFontTx/>
              <a:buChar char="​"/>
              <a:defRPr sz="1600" b="0" kern="1200" cap="none" baseline="0">
                <a:solidFill>
                  <a:srgbClr val="646464"/>
                </a:solidFill>
                <a:latin typeface="+mj-lt"/>
                <a:ea typeface="+mn-ea"/>
                <a:cs typeface="+mn-cs"/>
              </a:defRPr>
            </a:lvl6pPr>
            <a:lvl7pPr marL="0" indent="0" algn="l" defTabSz="914400" rtl="0" eaLnBrk="1" latinLnBrk="0" hangingPunct="1">
              <a:lnSpc>
                <a:spcPct val="120000"/>
              </a:lnSpc>
              <a:spcBef>
                <a:spcPts val="200"/>
              </a:spcBef>
              <a:spcAft>
                <a:spcPts val="800"/>
              </a:spcAft>
              <a:buClr>
                <a:schemeClr val="tx1"/>
              </a:buClr>
              <a:buFontTx/>
              <a:buChar char="​"/>
              <a:defRPr sz="1400" b="0" kern="1200" cap="none" baseline="0">
                <a:solidFill>
                  <a:schemeClr val="tx1"/>
                </a:solidFill>
                <a:latin typeface="+mn-lt"/>
                <a:ea typeface="+mn-ea"/>
                <a:cs typeface="+mn-cs"/>
              </a:defRPr>
            </a:lvl7pPr>
            <a:lvl8pPr marL="114300" indent="-114300" algn="l" defTabSz="914400" rtl="0" eaLnBrk="1" latinLnBrk="0" hangingPunct="1">
              <a:lnSpc>
                <a:spcPct val="100000"/>
              </a:lnSpc>
              <a:spcBef>
                <a:spcPts val="800"/>
              </a:spcBef>
              <a:spcAft>
                <a:spcPts val="200"/>
              </a:spcAft>
              <a:buClr>
                <a:schemeClr val="tx1"/>
              </a:buClr>
              <a:buFont typeface="Calibri" panose="020F0502020204030204" pitchFamily="34" charset="0"/>
              <a:buChar char="“"/>
              <a:defRPr sz="1800" b="0" kern="1200" cap="none" baseline="0">
                <a:solidFill>
                  <a:schemeClr val="tx1"/>
                </a:solidFill>
                <a:latin typeface="+mn-lt"/>
                <a:ea typeface="+mn-ea"/>
                <a:cs typeface="+mn-cs"/>
              </a:defRPr>
            </a:lvl8pPr>
            <a:lvl9pPr marL="114300" indent="0" algn="l" defTabSz="914400" rtl="0" eaLnBrk="1" latinLnBrk="0" hangingPunct="1">
              <a:lnSpc>
                <a:spcPct val="82000"/>
              </a:lnSpc>
              <a:spcBef>
                <a:spcPts val="200"/>
              </a:spcBef>
              <a:spcAft>
                <a:spcPts val="1200"/>
              </a:spcAft>
              <a:buClr>
                <a:schemeClr val="tx1"/>
              </a:buClr>
              <a:buFontTx/>
              <a:buNone/>
              <a:defRPr sz="1200" b="0" kern="100" cap="none" spc="50" baseline="0">
                <a:solidFill>
                  <a:schemeClr val="tx1"/>
                </a:solidFill>
                <a:latin typeface="+mn-lt"/>
                <a:ea typeface="+mn-ea"/>
                <a:cs typeface="+mn-cs"/>
              </a:defRPr>
            </a:lvl9pPr>
          </a:lstStyle>
          <a:p>
            <a:pPr marL="0" indent="0">
              <a:buNone/>
            </a:pPr>
            <a:r>
              <a:rPr lang="en-US" b="1" dirty="0"/>
              <a:t>Do you qualify for a Health Savings Account?</a:t>
            </a:r>
          </a:p>
        </p:txBody>
      </p:sp>
      <p:sp>
        <p:nvSpPr>
          <p:cNvPr id="13" name="Content Placeholder 2">
            <a:extLst>
              <a:ext uri="{FF2B5EF4-FFF2-40B4-BE49-F238E27FC236}">
                <a16:creationId xmlns:a16="http://schemas.microsoft.com/office/drawing/2014/main" id="{DAD19305-5CDC-980A-DC36-227F8E6242AB}"/>
              </a:ext>
            </a:extLst>
          </p:cNvPr>
          <p:cNvSpPr txBox="1">
            <a:spLocks/>
          </p:cNvSpPr>
          <p:nvPr/>
        </p:nvSpPr>
        <p:spPr>
          <a:xfrm>
            <a:off x="762636" y="1446556"/>
            <a:ext cx="5333363" cy="4736873"/>
          </a:xfrm>
          <a:prstGeom prst="rect">
            <a:avLst/>
          </a:prstGeom>
        </p:spPr>
        <p:txBody>
          <a:bodyPr/>
          <a:lstStyle>
            <a:lvl1pPr marL="182880" indent="-182880" algn="l" defTabSz="914400" rtl="0" eaLnBrk="1" latinLnBrk="0" hangingPunct="1">
              <a:lnSpc>
                <a:spcPct val="100000"/>
              </a:lnSpc>
              <a:spcBef>
                <a:spcPts val="0"/>
              </a:spcBef>
              <a:spcAft>
                <a:spcPts val="600"/>
              </a:spcAft>
              <a:buClr>
                <a:schemeClr val="tx1"/>
              </a:buClr>
              <a:buSzPct val="100000"/>
              <a:buFont typeface="Wingdings" panose="05000000000000000000" pitchFamily="2" charset="2"/>
              <a:buChar char="§"/>
              <a:tabLst/>
              <a:defRPr sz="1600" b="0" i="0" kern="600" cap="none" baseline="0">
                <a:solidFill>
                  <a:schemeClr val="tx1"/>
                </a:solidFill>
                <a:latin typeface="Arial" panose="020B0604020202020204" pitchFamily="34" charset="0"/>
                <a:ea typeface="+mn-ea"/>
                <a:cs typeface="Arial" panose="020B0604020202020204" pitchFamily="34" charset="0"/>
              </a:defRPr>
            </a:lvl1pPr>
            <a:lvl2pPr marL="365760" indent="-182880" algn="l" defTabSz="914400" rtl="0" eaLnBrk="1" latinLnBrk="0" hangingPunct="1">
              <a:lnSpc>
                <a:spcPct val="100000"/>
              </a:lnSpc>
              <a:spcBef>
                <a:spcPts val="0"/>
              </a:spcBef>
              <a:spcAft>
                <a:spcPts val="600"/>
              </a:spcAft>
              <a:buClr>
                <a:schemeClr val="tx1"/>
              </a:buClr>
              <a:buSzPct val="80000"/>
              <a:buFont typeface="Wingdings" pitchFamily="2" charset="2"/>
              <a:buChar char="§"/>
              <a:tabLst/>
              <a:defRPr sz="1600" b="0" i="0" kern="600" cap="none" spc="0" baseline="0">
                <a:solidFill>
                  <a:schemeClr val="tx1"/>
                </a:solidFill>
                <a:latin typeface="Arial" panose="020B0604020202020204" pitchFamily="34" charset="0"/>
                <a:ea typeface="+mn-ea"/>
                <a:cs typeface="Arial" panose="020B0604020202020204" pitchFamily="34" charset="0"/>
              </a:defRPr>
            </a:lvl2pPr>
            <a:lvl3pPr marL="548640" indent="-182880" algn="l" defTabSz="914400" rtl="0" eaLnBrk="1" latinLnBrk="0" hangingPunct="1">
              <a:lnSpc>
                <a:spcPct val="100000"/>
              </a:lnSpc>
              <a:spcBef>
                <a:spcPts val="0"/>
              </a:spcBef>
              <a:spcAft>
                <a:spcPts val="600"/>
              </a:spcAft>
              <a:buClrTx/>
              <a:buSzPct val="60000"/>
              <a:buFont typeface="Wingdings" pitchFamily="2" charset="2"/>
              <a:buChar char="§"/>
              <a:tabLst/>
              <a:defRPr sz="1600" b="0" i="0" kern="600" cap="none" baseline="0">
                <a:solidFill>
                  <a:schemeClr val="tx1"/>
                </a:solidFill>
                <a:latin typeface="Arial" panose="020B0604020202020204" pitchFamily="34" charset="0"/>
                <a:ea typeface="+mn-ea"/>
                <a:cs typeface="Arial" panose="020B0604020202020204" pitchFamily="34" charset="0"/>
              </a:defRPr>
            </a:lvl3pPr>
            <a:lvl4pPr marL="731520" indent="-179388" algn="l" defTabSz="914400" rtl="0" eaLnBrk="1" latinLnBrk="0" hangingPunct="1">
              <a:lnSpc>
                <a:spcPct val="100000"/>
              </a:lnSpc>
              <a:spcBef>
                <a:spcPts val="0"/>
              </a:spcBef>
              <a:spcAft>
                <a:spcPts val="600"/>
              </a:spcAft>
              <a:buClrTx/>
              <a:buSzPct val="100000"/>
              <a:buFont typeface="System Font Regular"/>
              <a:buChar char="–"/>
              <a:tabLst/>
              <a:defRPr sz="1600" b="0" i="0" kern="600" cap="none" baseline="0">
                <a:solidFill>
                  <a:schemeClr val="tx1"/>
                </a:solidFill>
                <a:latin typeface="Arial" panose="020B0604020202020204" pitchFamily="34" charset="0"/>
                <a:ea typeface="+mn-ea"/>
                <a:cs typeface="Arial" panose="020B0604020202020204" pitchFamily="34" charset="0"/>
              </a:defRPr>
            </a:lvl4pPr>
            <a:lvl5pPr marL="914400" indent="-182880" algn="l" defTabSz="914400" rtl="0" eaLnBrk="1" latinLnBrk="0" hangingPunct="1">
              <a:lnSpc>
                <a:spcPct val="100000"/>
              </a:lnSpc>
              <a:spcBef>
                <a:spcPts val="0"/>
              </a:spcBef>
              <a:spcAft>
                <a:spcPts val="0"/>
              </a:spcAft>
              <a:buClrTx/>
              <a:buSzPct val="80000"/>
              <a:buFont typeface="Arial" panose="020B0604020202020204" pitchFamily="34" charset="0"/>
              <a:buChar char="•"/>
              <a:tabLst/>
              <a:defRPr sz="1400" b="0" kern="100" cap="none" spc="50" baseline="0">
                <a:solidFill>
                  <a:schemeClr val="tx1"/>
                </a:solidFill>
                <a:latin typeface="+mn-lt"/>
                <a:ea typeface="+mn-ea"/>
                <a:cs typeface="+mn-cs"/>
              </a:defRPr>
            </a:lvl5pPr>
            <a:lvl6pPr marL="0" indent="0" algn="l" defTabSz="914400" rtl="0" eaLnBrk="1" latinLnBrk="0" hangingPunct="1">
              <a:lnSpc>
                <a:spcPct val="85000"/>
              </a:lnSpc>
              <a:spcBef>
                <a:spcPts val="0"/>
              </a:spcBef>
              <a:spcAft>
                <a:spcPts val="400"/>
              </a:spcAft>
              <a:buClr>
                <a:schemeClr val="tx1"/>
              </a:buClr>
              <a:buFontTx/>
              <a:buChar char="​"/>
              <a:defRPr sz="1600" b="0" kern="1200" cap="none" baseline="0">
                <a:solidFill>
                  <a:srgbClr val="646464"/>
                </a:solidFill>
                <a:latin typeface="+mj-lt"/>
                <a:ea typeface="+mn-ea"/>
                <a:cs typeface="+mn-cs"/>
              </a:defRPr>
            </a:lvl6pPr>
            <a:lvl7pPr marL="0" indent="0" algn="l" defTabSz="914400" rtl="0" eaLnBrk="1" latinLnBrk="0" hangingPunct="1">
              <a:lnSpc>
                <a:spcPct val="120000"/>
              </a:lnSpc>
              <a:spcBef>
                <a:spcPts val="200"/>
              </a:spcBef>
              <a:spcAft>
                <a:spcPts val="800"/>
              </a:spcAft>
              <a:buClr>
                <a:schemeClr val="tx1"/>
              </a:buClr>
              <a:buFontTx/>
              <a:buChar char="​"/>
              <a:defRPr sz="1400" b="0" kern="1200" cap="none" baseline="0">
                <a:solidFill>
                  <a:schemeClr val="tx1"/>
                </a:solidFill>
                <a:latin typeface="+mn-lt"/>
                <a:ea typeface="+mn-ea"/>
                <a:cs typeface="+mn-cs"/>
              </a:defRPr>
            </a:lvl7pPr>
            <a:lvl8pPr marL="114300" indent="-114300" algn="l" defTabSz="914400" rtl="0" eaLnBrk="1" latinLnBrk="0" hangingPunct="1">
              <a:lnSpc>
                <a:spcPct val="100000"/>
              </a:lnSpc>
              <a:spcBef>
                <a:spcPts val="800"/>
              </a:spcBef>
              <a:spcAft>
                <a:spcPts val="200"/>
              </a:spcAft>
              <a:buClr>
                <a:schemeClr val="tx1"/>
              </a:buClr>
              <a:buFont typeface="Calibri" panose="020F0502020204030204" pitchFamily="34" charset="0"/>
              <a:buChar char="“"/>
              <a:defRPr sz="1800" b="0" kern="1200" cap="none" baseline="0">
                <a:solidFill>
                  <a:schemeClr val="tx1"/>
                </a:solidFill>
                <a:latin typeface="+mn-lt"/>
                <a:ea typeface="+mn-ea"/>
                <a:cs typeface="+mn-cs"/>
              </a:defRPr>
            </a:lvl8pPr>
            <a:lvl9pPr marL="114300" indent="0" algn="l" defTabSz="914400" rtl="0" eaLnBrk="1" latinLnBrk="0" hangingPunct="1">
              <a:lnSpc>
                <a:spcPct val="82000"/>
              </a:lnSpc>
              <a:spcBef>
                <a:spcPts val="200"/>
              </a:spcBef>
              <a:spcAft>
                <a:spcPts val="1200"/>
              </a:spcAft>
              <a:buClr>
                <a:schemeClr val="tx1"/>
              </a:buClr>
              <a:buFontTx/>
              <a:buNone/>
              <a:defRPr sz="1200" b="0" kern="100" cap="none" spc="50" baseline="0">
                <a:solidFill>
                  <a:schemeClr val="tx1"/>
                </a:solidFill>
                <a:latin typeface="+mn-lt"/>
                <a:ea typeface="+mn-ea"/>
                <a:cs typeface="+mn-cs"/>
              </a:defRPr>
            </a:lvl9pPr>
          </a:lstStyle>
          <a:p>
            <a:pPr>
              <a:lnSpc>
                <a:spcPct val="150000"/>
              </a:lnSpc>
            </a:pPr>
            <a:r>
              <a:rPr lang="en-US" dirty="0">
                <a:latin typeface="+mj-lt"/>
              </a:rPr>
              <a:t>Personal account </a:t>
            </a:r>
          </a:p>
          <a:p>
            <a:pPr>
              <a:lnSpc>
                <a:spcPct val="150000"/>
              </a:lnSpc>
            </a:pPr>
            <a:r>
              <a:rPr lang="en-US" dirty="0">
                <a:latin typeface="+mj-lt"/>
              </a:rPr>
              <a:t>Save for healthcare expenses: Medical | Dental | Vision </a:t>
            </a:r>
          </a:p>
          <a:p>
            <a:pPr>
              <a:lnSpc>
                <a:spcPct val="150000"/>
              </a:lnSpc>
            </a:pPr>
            <a:r>
              <a:rPr lang="en-US" dirty="0">
                <a:latin typeface="+mj-lt"/>
              </a:rPr>
              <a:t>Contribution Types: </a:t>
            </a:r>
          </a:p>
          <a:p>
            <a:pPr lvl="2">
              <a:lnSpc>
                <a:spcPct val="150000"/>
              </a:lnSpc>
            </a:pPr>
            <a:r>
              <a:rPr lang="en-US" dirty="0">
                <a:latin typeface="+mj-lt"/>
              </a:rPr>
              <a:t>Pre-Tax through payroll deductions</a:t>
            </a:r>
          </a:p>
          <a:p>
            <a:pPr lvl="2">
              <a:lnSpc>
                <a:spcPct val="150000"/>
              </a:lnSpc>
            </a:pPr>
            <a:r>
              <a:rPr lang="en-US" dirty="0">
                <a:latin typeface="+mj-lt"/>
              </a:rPr>
              <a:t>Post-Tax methods </a:t>
            </a:r>
          </a:p>
          <a:p>
            <a:endParaRPr lang="en-US" sz="1800" dirty="0"/>
          </a:p>
        </p:txBody>
      </p:sp>
      <p:sp>
        <p:nvSpPr>
          <p:cNvPr id="14" name="Content Placeholder 2">
            <a:extLst>
              <a:ext uri="{FF2B5EF4-FFF2-40B4-BE49-F238E27FC236}">
                <a16:creationId xmlns:a16="http://schemas.microsoft.com/office/drawing/2014/main" id="{94E67891-ADF0-5586-76CC-4B52D4940821}"/>
              </a:ext>
            </a:extLst>
          </p:cNvPr>
          <p:cNvSpPr txBox="1">
            <a:spLocks/>
          </p:cNvSpPr>
          <p:nvPr/>
        </p:nvSpPr>
        <p:spPr>
          <a:xfrm>
            <a:off x="6328494" y="1446148"/>
            <a:ext cx="5090162" cy="4736873"/>
          </a:xfrm>
          <a:prstGeom prst="rect">
            <a:avLst/>
          </a:prstGeom>
        </p:spPr>
        <p:txBody>
          <a:bodyPr/>
          <a:lstStyle>
            <a:lvl1pPr marL="182880" indent="-182880" algn="l" defTabSz="914400" rtl="0" eaLnBrk="1" latinLnBrk="0" hangingPunct="1">
              <a:lnSpc>
                <a:spcPct val="100000"/>
              </a:lnSpc>
              <a:spcBef>
                <a:spcPts val="0"/>
              </a:spcBef>
              <a:spcAft>
                <a:spcPts val="600"/>
              </a:spcAft>
              <a:buClr>
                <a:schemeClr val="tx1"/>
              </a:buClr>
              <a:buSzPct val="100000"/>
              <a:buFont typeface="Wingdings" panose="05000000000000000000" pitchFamily="2" charset="2"/>
              <a:buChar char="§"/>
              <a:tabLst/>
              <a:defRPr sz="1600" b="0" i="0" kern="600" cap="none" baseline="0">
                <a:solidFill>
                  <a:schemeClr val="tx1"/>
                </a:solidFill>
                <a:latin typeface="Arial" panose="020B0604020202020204" pitchFamily="34" charset="0"/>
                <a:ea typeface="+mn-ea"/>
                <a:cs typeface="Arial" panose="020B0604020202020204" pitchFamily="34" charset="0"/>
              </a:defRPr>
            </a:lvl1pPr>
            <a:lvl2pPr marL="365760" indent="-182880" algn="l" defTabSz="914400" rtl="0" eaLnBrk="1" latinLnBrk="0" hangingPunct="1">
              <a:lnSpc>
                <a:spcPct val="100000"/>
              </a:lnSpc>
              <a:spcBef>
                <a:spcPts val="0"/>
              </a:spcBef>
              <a:spcAft>
                <a:spcPts val="600"/>
              </a:spcAft>
              <a:buClr>
                <a:schemeClr val="tx1"/>
              </a:buClr>
              <a:buSzPct val="80000"/>
              <a:buFont typeface="Wingdings" pitchFamily="2" charset="2"/>
              <a:buChar char="§"/>
              <a:tabLst/>
              <a:defRPr sz="1600" b="0" i="0" kern="600" cap="none" spc="0" baseline="0">
                <a:solidFill>
                  <a:schemeClr val="tx1"/>
                </a:solidFill>
                <a:latin typeface="Arial" panose="020B0604020202020204" pitchFamily="34" charset="0"/>
                <a:ea typeface="+mn-ea"/>
                <a:cs typeface="Arial" panose="020B0604020202020204" pitchFamily="34" charset="0"/>
              </a:defRPr>
            </a:lvl2pPr>
            <a:lvl3pPr marL="548640" indent="-182880" algn="l" defTabSz="914400" rtl="0" eaLnBrk="1" latinLnBrk="0" hangingPunct="1">
              <a:lnSpc>
                <a:spcPct val="100000"/>
              </a:lnSpc>
              <a:spcBef>
                <a:spcPts val="0"/>
              </a:spcBef>
              <a:spcAft>
                <a:spcPts val="600"/>
              </a:spcAft>
              <a:buClrTx/>
              <a:buSzPct val="60000"/>
              <a:buFont typeface="Wingdings" pitchFamily="2" charset="2"/>
              <a:buChar char="§"/>
              <a:tabLst/>
              <a:defRPr sz="1600" b="0" i="0" kern="600" cap="none" baseline="0">
                <a:solidFill>
                  <a:schemeClr val="tx1"/>
                </a:solidFill>
                <a:latin typeface="Arial" panose="020B0604020202020204" pitchFamily="34" charset="0"/>
                <a:ea typeface="+mn-ea"/>
                <a:cs typeface="Arial" panose="020B0604020202020204" pitchFamily="34" charset="0"/>
              </a:defRPr>
            </a:lvl3pPr>
            <a:lvl4pPr marL="731520" indent="-179388" algn="l" defTabSz="914400" rtl="0" eaLnBrk="1" latinLnBrk="0" hangingPunct="1">
              <a:lnSpc>
                <a:spcPct val="100000"/>
              </a:lnSpc>
              <a:spcBef>
                <a:spcPts val="0"/>
              </a:spcBef>
              <a:spcAft>
                <a:spcPts val="600"/>
              </a:spcAft>
              <a:buClrTx/>
              <a:buSzPct val="100000"/>
              <a:buFont typeface="System Font Regular"/>
              <a:buChar char="–"/>
              <a:tabLst/>
              <a:defRPr sz="1600" b="0" i="0" kern="600" cap="none" baseline="0">
                <a:solidFill>
                  <a:schemeClr val="tx1"/>
                </a:solidFill>
                <a:latin typeface="Arial" panose="020B0604020202020204" pitchFamily="34" charset="0"/>
                <a:ea typeface="+mn-ea"/>
                <a:cs typeface="Arial" panose="020B0604020202020204" pitchFamily="34" charset="0"/>
              </a:defRPr>
            </a:lvl4pPr>
            <a:lvl5pPr marL="914400" indent="-182880" algn="l" defTabSz="914400" rtl="0" eaLnBrk="1" latinLnBrk="0" hangingPunct="1">
              <a:lnSpc>
                <a:spcPct val="100000"/>
              </a:lnSpc>
              <a:spcBef>
                <a:spcPts val="0"/>
              </a:spcBef>
              <a:spcAft>
                <a:spcPts val="0"/>
              </a:spcAft>
              <a:buClrTx/>
              <a:buSzPct val="80000"/>
              <a:buFont typeface="Arial" panose="020B0604020202020204" pitchFamily="34" charset="0"/>
              <a:buChar char="•"/>
              <a:tabLst/>
              <a:defRPr sz="1400" b="0" kern="100" cap="none" spc="50" baseline="0">
                <a:solidFill>
                  <a:schemeClr val="tx1"/>
                </a:solidFill>
                <a:latin typeface="+mn-lt"/>
                <a:ea typeface="+mn-ea"/>
                <a:cs typeface="+mn-cs"/>
              </a:defRPr>
            </a:lvl5pPr>
            <a:lvl6pPr marL="0" indent="0" algn="l" defTabSz="914400" rtl="0" eaLnBrk="1" latinLnBrk="0" hangingPunct="1">
              <a:lnSpc>
                <a:spcPct val="85000"/>
              </a:lnSpc>
              <a:spcBef>
                <a:spcPts val="0"/>
              </a:spcBef>
              <a:spcAft>
                <a:spcPts val="400"/>
              </a:spcAft>
              <a:buClr>
                <a:schemeClr val="tx1"/>
              </a:buClr>
              <a:buFontTx/>
              <a:buChar char="​"/>
              <a:defRPr sz="1600" b="0" kern="1200" cap="none" baseline="0">
                <a:solidFill>
                  <a:srgbClr val="646464"/>
                </a:solidFill>
                <a:latin typeface="+mj-lt"/>
                <a:ea typeface="+mn-ea"/>
                <a:cs typeface="+mn-cs"/>
              </a:defRPr>
            </a:lvl6pPr>
            <a:lvl7pPr marL="0" indent="0" algn="l" defTabSz="914400" rtl="0" eaLnBrk="1" latinLnBrk="0" hangingPunct="1">
              <a:lnSpc>
                <a:spcPct val="120000"/>
              </a:lnSpc>
              <a:spcBef>
                <a:spcPts val="200"/>
              </a:spcBef>
              <a:spcAft>
                <a:spcPts val="800"/>
              </a:spcAft>
              <a:buClr>
                <a:schemeClr val="tx1"/>
              </a:buClr>
              <a:buFontTx/>
              <a:buChar char="​"/>
              <a:defRPr sz="1400" b="0" kern="1200" cap="none" baseline="0">
                <a:solidFill>
                  <a:schemeClr val="tx1"/>
                </a:solidFill>
                <a:latin typeface="+mn-lt"/>
                <a:ea typeface="+mn-ea"/>
                <a:cs typeface="+mn-cs"/>
              </a:defRPr>
            </a:lvl7pPr>
            <a:lvl8pPr marL="114300" indent="-114300" algn="l" defTabSz="914400" rtl="0" eaLnBrk="1" latinLnBrk="0" hangingPunct="1">
              <a:lnSpc>
                <a:spcPct val="100000"/>
              </a:lnSpc>
              <a:spcBef>
                <a:spcPts val="800"/>
              </a:spcBef>
              <a:spcAft>
                <a:spcPts val="200"/>
              </a:spcAft>
              <a:buClr>
                <a:schemeClr val="tx1"/>
              </a:buClr>
              <a:buFont typeface="Calibri" panose="020F0502020204030204" pitchFamily="34" charset="0"/>
              <a:buChar char="“"/>
              <a:defRPr sz="1800" b="0" kern="1200" cap="none" baseline="0">
                <a:solidFill>
                  <a:schemeClr val="tx1"/>
                </a:solidFill>
                <a:latin typeface="+mn-lt"/>
                <a:ea typeface="+mn-ea"/>
                <a:cs typeface="+mn-cs"/>
              </a:defRPr>
            </a:lvl8pPr>
            <a:lvl9pPr marL="114300" indent="0" algn="l" defTabSz="914400" rtl="0" eaLnBrk="1" latinLnBrk="0" hangingPunct="1">
              <a:lnSpc>
                <a:spcPct val="82000"/>
              </a:lnSpc>
              <a:spcBef>
                <a:spcPts val="200"/>
              </a:spcBef>
              <a:spcAft>
                <a:spcPts val="1200"/>
              </a:spcAft>
              <a:buClr>
                <a:schemeClr val="tx1"/>
              </a:buClr>
              <a:buFontTx/>
              <a:buNone/>
              <a:defRPr sz="1200" b="0" kern="100" cap="none" spc="50" baseline="0">
                <a:solidFill>
                  <a:schemeClr val="tx1"/>
                </a:solidFill>
                <a:latin typeface="+mn-lt"/>
                <a:ea typeface="+mn-ea"/>
                <a:cs typeface="+mn-cs"/>
              </a:defRPr>
            </a:lvl9pPr>
          </a:lstStyle>
          <a:p>
            <a:endParaRPr lang="en-US" sz="1800" dirty="0"/>
          </a:p>
        </p:txBody>
      </p:sp>
      <p:sp>
        <p:nvSpPr>
          <p:cNvPr id="15" name="Content Placeholder 2">
            <a:extLst>
              <a:ext uri="{FF2B5EF4-FFF2-40B4-BE49-F238E27FC236}">
                <a16:creationId xmlns:a16="http://schemas.microsoft.com/office/drawing/2014/main" id="{A0B5FA05-639F-55F1-C1F0-C677DAF2C032}"/>
              </a:ext>
            </a:extLst>
          </p:cNvPr>
          <p:cNvSpPr txBox="1">
            <a:spLocks/>
          </p:cNvSpPr>
          <p:nvPr/>
        </p:nvSpPr>
        <p:spPr>
          <a:xfrm>
            <a:off x="6451137" y="1446148"/>
            <a:ext cx="5266688" cy="4736873"/>
          </a:xfrm>
          <a:prstGeom prst="rect">
            <a:avLst/>
          </a:prstGeom>
        </p:spPr>
        <p:txBody>
          <a:bodyPr/>
          <a:lstStyle>
            <a:lvl1pPr marL="182880" indent="-182880" algn="l" defTabSz="914400" rtl="0" eaLnBrk="1" latinLnBrk="0" hangingPunct="1">
              <a:lnSpc>
                <a:spcPct val="100000"/>
              </a:lnSpc>
              <a:spcBef>
                <a:spcPts val="0"/>
              </a:spcBef>
              <a:spcAft>
                <a:spcPts val="600"/>
              </a:spcAft>
              <a:buClr>
                <a:schemeClr val="tx1"/>
              </a:buClr>
              <a:buSzPct val="100000"/>
              <a:buFont typeface="Wingdings" panose="05000000000000000000" pitchFamily="2" charset="2"/>
              <a:buChar char="§"/>
              <a:tabLst/>
              <a:defRPr sz="1600" b="0" i="0" kern="600" cap="none" baseline="0">
                <a:solidFill>
                  <a:schemeClr val="tx1"/>
                </a:solidFill>
                <a:latin typeface="Arial" panose="020B0604020202020204" pitchFamily="34" charset="0"/>
                <a:ea typeface="+mn-ea"/>
                <a:cs typeface="Arial" panose="020B0604020202020204" pitchFamily="34" charset="0"/>
              </a:defRPr>
            </a:lvl1pPr>
            <a:lvl2pPr marL="365760" indent="-182880" algn="l" defTabSz="914400" rtl="0" eaLnBrk="1" latinLnBrk="0" hangingPunct="1">
              <a:lnSpc>
                <a:spcPct val="100000"/>
              </a:lnSpc>
              <a:spcBef>
                <a:spcPts val="0"/>
              </a:spcBef>
              <a:spcAft>
                <a:spcPts val="600"/>
              </a:spcAft>
              <a:buClr>
                <a:schemeClr val="tx1"/>
              </a:buClr>
              <a:buSzPct val="80000"/>
              <a:buFont typeface="Wingdings" pitchFamily="2" charset="2"/>
              <a:buChar char="§"/>
              <a:tabLst/>
              <a:defRPr sz="1600" b="0" i="0" kern="600" cap="none" spc="0" baseline="0">
                <a:solidFill>
                  <a:schemeClr val="tx1"/>
                </a:solidFill>
                <a:latin typeface="Arial" panose="020B0604020202020204" pitchFamily="34" charset="0"/>
                <a:ea typeface="+mn-ea"/>
                <a:cs typeface="Arial" panose="020B0604020202020204" pitchFamily="34" charset="0"/>
              </a:defRPr>
            </a:lvl2pPr>
            <a:lvl3pPr marL="548640" indent="-182880" algn="l" defTabSz="914400" rtl="0" eaLnBrk="1" latinLnBrk="0" hangingPunct="1">
              <a:lnSpc>
                <a:spcPct val="100000"/>
              </a:lnSpc>
              <a:spcBef>
                <a:spcPts val="0"/>
              </a:spcBef>
              <a:spcAft>
                <a:spcPts val="600"/>
              </a:spcAft>
              <a:buClrTx/>
              <a:buSzPct val="60000"/>
              <a:buFont typeface="Wingdings" pitchFamily="2" charset="2"/>
              <a:buChar char="§"/>
              <a:tabLst/>
              <a:defRPr sz="1600" b="0" i="0" kern="600" cap="none" baseline="0">
                <a:solidFill>
                  <a:schemeClr val="tx1"/>
                </a:solidFill>
                <a:latin typeface="Arial" panose="020B0604020202020204" pitchFamily="34" charset="0"/>
                <a:ea typeface="+mn-ea"/>
                <a:cs typeface="Arial" panose="020B0604020202020204" pitchFamily="34" charset="0"/>
              </a:defRPr>
            </a:lvl3pPr>
            <a:lvl4pPr marL="731520" indent="-179388" algn="l" defTabSz="914400" rtl="0" eaLnBrk="1" latinLnBrk="0" hangingPunct="1">
              <a:lnSpc>
                <a:spcPct val="100000"/>
              </a:lnSpc>
              <a:spcBef>
                <a:spcPts val="0"/>
              </a:spcBef>
              <a:spcAft>
                <a:spcPts val="600"/>
              </a:spcAft>
              <a:buClrTx/>
              <a:buSzPct val="100000"/>
              <a:buFont typeface="System Font Regular"/>
              <a:buChar char="–"/>
              <a:tabLst/>
              <a:defRPr sz="1600" b="0" i="0" kern="600" cap="none" baseline="0">
                <a:solidFill>
                  <a:schemeClr val="tx1"/>
                </a:solidFill>
                <a:latin typeface="Arial" panose="020B0604020202020204" pitchFamily="34" charset="0"/>
                <a:ea typeface="+mn-ea"/>
                <a:cs typeface="Arial" panose="020B0604020202020204" pitchFamily="34" charset="0"/>
              </a:defRPr>
            </a:lvl4pPr>
            <a:lvl5pPr marL="914400" indent="-182880" algn="l" defTabSz="914400" rtl="0" eaLnBrk="1" latinLnBrk="0" hangingPunct="1">
              <a:lnSpc>
                <a:spcPct val="100000"/>
              </a:lnSpc>
              <a:spcBef>
                <a:spcPts val="0"/>
              </a:spcBef>
              <a:spcAft>
                <a:spcPts val="0"/>
              </a:spcAft>
              <a:buClrTx/>
              <a:buSzPct val="80000"/>
              <a:buFont typeface="Arial" panose="020B0604020202020204" pitchFamily="34" charset="0"/>
              <a:buChar char="•"/>
              <a:tabLst/>
              <a:defRPr sz="1400" b="0" kern="100" cap="none" spc="50" baseline="0">
                <a:solidFill>
                  <a:schemeClr val="tx1"/>
                </a:solidFill>
                <a:latin typeface="+mn-lt"/>
                <a:ea typeface="+mn-ea"/>
                <a:cs typeface="+mn-cs"/>
              </a:defRPr>
            </a:lvl5pPr>
            <a:lvl6pPr marL="0" indent="0" algn="l" defTabSz="914400" rtl="0" eaLnBrk="1" latinLnBrk="0" hangingPunct="1">
              <a:lnSpc>
                <a:spcPct val="85000"/>
              </a:lnSpc>
              <a:spcBef>
                <a:spcPts val="0"/>
              </a:spcBef>
              <a:spcAft>
                <a:spcPts val="400"/>
              </a:spcAft>
              <a:buClr>
                <a:schemeClr val="tx1"/>
              </a:buClr>
              <a:buFontTx/>
              <a:buChar char="​"/>
              <a:defRPr sz="1600" b="0" kern="1200" cap="none" baseline="0">
                <a:solidFill>
                  <a:srgbClr val="646464"/>
                </a:solidFill>
                <a:latin typeface="+mj-lt"/>
                <a:ea typeface="+mn-ea"/>
                <a:cs typeface="+mn-cs"/>
              </a:defRPr>
            </a:lvl6pPr>
            <a:lvl7pPr marL="0" indent="0" algn="l" defTabSz="914400" rtl="0" eaLnBrk="1" latinLnBrk="0" hangingPunct="1">
              <a:lnSpc>
                <a:spcPct val="120000"/>
              </a:lnSpc>
              <a:spcBef>
                <a:spcPts val="200"/>
              </a:spcBef>
              <a:spcAft>
                <a:spcPts val="800"/>
              </a:spcAft>
              <a:buClr>
                <a:schemeClr val="tx1"/>
              </a:buClr>
              <a:buFontTx/>
              <a:buChar char="​"/>
              <a:defRPr sz="1400" b="0" kern="1200" cap="none" baseline="0">
                <a:solidFill>
                  <a:schemeClr val="tx1"/>
                </a:solidFill>
                <a:latin typeface="+mn-lt"/>
                <a:ea typeface="+mn-ea"/>
                <a:cs typeface="+mn-cs"/>
              </a:defRPr>
            </a:lvl7pPr>
            <a:lvl8pPr marL="114300" indent="-114300" algn="l" defTabSz="914400" rtl="0" eaLnBrk="1" latinLnBrk="0" hangingPunct="1">
              <a:lnSpc>
                <a:spcPct val="100000"/>
              </a:lnSpc>
              <a:spcBef>
                <a:spcPts val="800"/>
              </a:spcBef>
              <a:spcAft>
                <a:spcPts val="200"/>
              </a:spcAft>
              <a:buClr>
                <a:schemeClr val="tx1"/>
              </a:buClr>
              <a:buFont typeface="Calibri" panose="020F0502020204030204" pitchFamily="34" charset="0"/>
              <a:buChar char="“"/>
              <a:defRPr sz="1800" b="0" kern="1200" cap="none" baseline="0">
                <a:solidFill>
                  <a:schemeClr val="tx1"/>
                </a:solidFill>
                <a:latin typeface="+mn-lt"/>
                <a:ea typeface="+mn-ea"/>
                <a:cs typeface="+mn-cs"/>
              </a:defRPr>
            </a:lvl8pPr>
            <a:lvl9pPr marL="114300" indent="0" algn="l" defTabSz="914400" rtl="0" eaLnBrk="1" latinLnBrk="0" hangingPunct="1">
              <a:lnSpc>
                <a:spcPct val="82000"/>
              </a:lnSpc>
              <a:spcBef>
                <a:spcPts val="200"/>
              </a:spcBef>
              <a:spcAft>
                <a:spcPts val="1200"/>
              </a:spcAft>
              <a:buClr>
                <a:schemeClr val="tx1"/>
              </a:buClr>
              <a:buFontTx/>
              <a:buNone/>
              <a:defRPr sz="1200" b="0" kern="100" cap="none" spc="50" baseline="0">
                <a:solidFill>
                  <a:schemeClr val="tx1"/>
                </a:solidFill>
                <a:latin typeface="+mn-lt"/>
                <a:ea typeface="+mn-ea"/>
                <a:cs typeface="+mn-cs"/>
              </a:defRPr>
            </a:lvl9pPr>
          </a:lstStyle>
          <a:p>
            <a:pPr>
              <a:lnSpc>
                <a:spcPct val="150000"/>
              </a:lnSpc>
            </a:pPr>
            <a:r>
              <a:rPr lang="en-US" dirty="0">
                <a:latin typeface="+mj-lt"/>
              </a:rPr>
              <a:t>IRS required that you participate in a qualified HDHP</a:t>
            </a:r>
          </a:p>
          <a:p>
            <a:pPr>
              <a:lnSpc>
                <a:spcPct val="150000"/>
              </a:lnSpc>
            </a:pPr>
            <a:r>
              <a:rPr lang="en-US" dirty="0">
                <a:latin typeface="+mj-lt"/>
              </a:rPr>
              <a:t>You or your spouse do not participate in a Health FSA. </a:t>
            </a:r>
          </a:p>
          <a:p>
            <a:pPr>
              <a:lnSpc>
                <a:spcPct val="150000"/>
              </a:lnSpc>
            </a:pPr>
            <a:r>
              <a:rPr lang="en-US" dirty="0">
                <a:latin typeface="+mj-lt"/>
              </a:rPr>
              <a:t>Not enrolled in Medicare</a:t>
            </a:r>
          </a:p>
          <a:p>
            <a:pPr>
              <a:lnSpc>
                <a:spcPct val="150000"/>
              </a:lnSpc>
            </a:pPr>
            <a:endParaRPr lang="en-US" dirty="0">
              <a:latin typeface="+mj-lt"/>
            </a:endParaRPr>
          </a:p>
          <a:p>
            <a:pPr>
              <a:lnSpc>
                <a:spcPct val="150000"/>
              </a:lnSpc>
            </a:pPr>
            <a:endParaRPr lang="en-US" dirty="0">
              <a:latin typeface="+mj-lt"/>
            </a:endParaRPr>
          </a:p>
          <a:p>
            <a:endParaRPr lang="en-US" sz="1800" dirty="0"/>
          </a:p>
        </p:txBody>
      </p:sp>
      <p:pic>
        <p:nvPicPr>
          <p:cNvPr id="4" name="Picture 3">
            <a:extLst>
              <a:ext uri="{FF2B5EF4-FFF2-40B4-BE49-F238E27FC236}">
                <a16:creationId xmlns:a16="http://schemas.microsoft.com/office/drawing/2014/main" id="{B08E35BF-E1CF-23CA-21A3-35B697A26F2A}"/>
              </a:ext>
            </a:extLst>
          </p:cNvPr>
          <p:cNvPicPr>
            <a:picLocks noChangeAspect="1"/>
          </p:cNvPicPr>
          <p:nvPr/>
        </p:nvPicPr>
        <p:blipFill>
          <a:blip r:embed="rId2"/>
          <a:stretch>
            <a:fillRect/>
          </a:stretch>
        </p:blipFill>
        <p:spPr>
          <a:xfrm>
            <a:off x="3310030" y="4396023"/>
            <a:ext cx="5914286" cy="1885714"/>
          </a:xfrm>
          <a:prstGeom prst="rect">
            <a:avLst/>
          </a:prstGeom>
        </p:spPr>
      </p:pic>
      <p:sp>
        <p:nvSpPr>
          <p:cNvPr id="6" name="Arrow: Right 5">
            <a:extLst>
              <a:ext uri="{FF2B5EF4-FFF2-40B4-BE49-F238E27FC236}">
                <a16:creationId xmlns:a16="http://schemas.microsoft.com/office/drawing/2014/main" id="{7DADD598-9F5C-3567-E085-52FE8AC518B5}"/>
              </a:ext>
            </a:extLst>
          </p:cNvPr>
          <p:cNvSpPr/>
          <p:nvPr/>
        </p:nvSpPr>
        <p:spPr>
          <a:xfrm rot="5400000">
            <a:off x="6724197" y="3912982"/>
            <a:ext cx="414743" cy="492369"/>
          </a:xfrm>
          <a:prstGeom prst="rightArrow">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lIns="45720" tIns="45720" rIns="45720" bIns="45720" rtlCol="0" anchor="t"/>
          <a:lstStyle/>
          <a:p>
            <a:pPr algn="l"/>
            <a:endParaRPr lang="en-US" sz="1600" dirty="0" err="1">
              <a:solidFill>
                <a:schemeClr val="tx1"/>
              </a:solidFill>
            </a:endParaRPr>
          </a:p>
        </p:txBody>
      </p:sp>
    </p:spTree>
    <p:extLst>
      <p:ext uri="{BB962C8B-B14F-4D97-AF65-F5344CB8AC3E}">
        <p14:creationId xmlns:p14="http://schemas.microsoft.com/office/powerpoint/2010/main" val="1895749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4D31B4-74CB-53FD-7E73-B804D15F85E7}"/>
              </a:ext>
            </a:extLst>
          </p:cNvPr>
          <p:cNvSpPr>
            <a:spLocks noGrp="1"/>
          </p:cNvSpPr>
          <p:nvPr>
            <p:ph type="body" sz="quarter" idx="13"/>
          </p:nvPr>
        </p:nvSpPr>
        <p:spPr/>
        <p:txBody>
          <a:bodyPr/>
          <a:lstStyle/>
          <a:p>
            <a:r>
              <a:rPr lang="en-US" dirty="0">
                <a:solidFill>
                  <a:srgbClr val="007DA3"/>
                </a:solidFill>
              </a:rPr>
              <a:t>Medical FSA &amp; Limited Purpose FSA</a:t>
            </a:r>
          </a:p>
        </p:txBody>
      </p:sp>
      <p:sp>
        <p:nvSpPr>
          <p:cNvPr id="3" name="Title 2">
            <a:extLst>
              <a:ext uri="{FF2B5EF4-FFF2-40B4-BE49-F238E27FC236}">
                <a16:creationId xmlns:a16="http://schemas.microsoft.com/office/drawing/2014/main" id="{E61D89AD-E41A-D92D-4CEC-B5038E78D679}"/>
              </a:ext>
            </a:extLst>
          </p:cNvPr>
          <p:cNvSpPr>
            <a:spLocks noGrp="1"/>
          </p:cNvSpPr>
          <p:nvPr>
            <p:ph type="title"/>
          </p:nvPr>
        </p:nvSpPr>
        <p:spPr/>
        <p:txBody>
          <a:bodyPr/>
          <a:lstStyle/>
          <a:p>
            <a:r>
              <a:rPr lang="en-US" dirty="0"/>
              <a:t>Navia Benefit</a:t>
            </a:r>
          </a:p>
        </p:txBody>
      </p:sp>
      <p:graphicFrame>
        <p:nvGraphicFramePr>
          <p:cNvPr id="6" name="Content Placeholder 5">
            <a:extLst>
              <a:ext uri="{FF2B5EF4-FFF2-40B4-BE49-F238E27FC236}">
                <a16:creationId xmlns:a16="http://schemas.microsoft.com/office/drawing/2014/main" id="{BE115D62-2760-BE3B-185E-FFD39426CED6}"/>
              </a:ext>
            </a:extLst>
          </p:cNvPr>
          <p:cNvGraphicFramePr>
            <a:graphicFrameLocks noGrp="1"/>
          </p:cNvGraphicFramePr>
          <p:nvPr>
            <p:ph sz="quarter" idx="18"/>
            <p:extLst>
              <p:ext uri="{D42A27DB-BD31-4B8C-83A1-F6EECF244321}">
                <p14:modId xmlns:p14="http://schemas.microsoft.com/office/powerpoint/2010/main" val="4249491139"/>
              </p:ext>
            </p:extLst>
          </p:nvPr>
        </p:nvGraphicFramePr>
        <p:xfrm>
          <a:off x="746125" y="1304693"/>
          <a:ext cx="106680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3C19997F-EB7E-87DB-C45D-371F2B449B36}"/>
              </a:ext>
            </a:extLst>
          </p:cNvPr>
          <p:cNvSpPr>
            <a:spLocks noGrp="1"/>
          </p:cNvSpPr>
          <p:nvPr>
            <p:ph type="sldNum" sz="quarter" idx="19"/>
          </p:nvPr>
        </p:nvSpPr>
        <p:spPr/>
        <p:txBody>
          <a:bodyPr/>
          <a:lstStyle/>
          <a:p>
            <a:fld id="{B03A8012-9C8A-A340-B848-62C2ABD4DCA7}" type="slidenum">
              <a:rPr lang="en-US" smtClean="0"/>
              <a:pPr/>
              <a:t>14</a:t>
            </a:fld>
            <a:endParaRPr lang="en-US"/>
          </a:p>
        </p:txBody>
      </p:sp>
      <p:sp>
        <p:nvSpPr>
          <p:cNvPr id="7" name="TextBox 6">
            <a:extLst>
              <a:ext uri="{FF2B5EF4-FFF2-40B4-BE49-F238E27FC236}">
                <a16:creationId xmlns:a16="http://schemas.microsoft.com/office/drawing/2014/main" id="{D75576A1-9CEA-37AD-9EFA-2A2B3D122B5C}"/>
              </a:ext>
            </a:extLst>
          </p:cNvPr>
          <p:cNvSpPr txBox="1"/>
          <p:nvPr/>
        </p:nvSpPr>
        <p:spPr>
          <a:xfrm>
            <a:off x="972378" y="5067351"/>
            <a:ext cx="10247244" cy="1260595"/>
          </a:xfrm>
          <a:prstGeom prst="rect">
            <a:avLst/>
          </a:prstGeom>
          <a:noFill/>
        </p:spPr>
        <p:txBody>
          <a:bodyPr wrap="square" lIns="45720" tIns="45720" rIns="45720" bIns="45720" rtlCol="0">
            <a:noAutofit/>
          </a:bodyPr>
          <a:lstStyle/>
          <a:p>
            <a:pPr algn="ctr">
              <a:spcAft>
                <a:spcPts val="1200"/>
              </a:spcAft>
            </a:pPr>
            <a:r>
              <a:rPr lang="en-US" b="1" kern="600" spc="-10" dirty="0"/>
              <a:t>Eligible expenses include:</a:t>
            </a:r>
          </a:p>
          <a:p>
            <a:pPr algn="ctr">
              <a:spcAft>
                <a:spcPts val="1200"/>
              </a:spcAft>
            </a:pPr>
            <a:r>
              <a:rPr lang="en-US" dirty="0">
                <a:solidFill>
                  <a:schemeClr val="tx1"/>
                </a:solidFill>
              </a:rPr>
              <a:t>Copays | Coinsurance | Deductibles | Orthodontia | Glasses | And more</a:t>
            </a:r>
          </a:p>
          <a:p>
            <a:pPr algn="ctr">
              <a:spcAft>
                <a:spcPts val="1200"/>
              </a:spcAft>
            </a:pPr>
            <a:r>
              <a:rPr lang="en-US" sz="1600" b="1" dirty="0">
                <a:solidFill>
                  <a:srgbClr val="007DA3"/>
                </a:solidFill>
              </a:rPr>
              <a:t>Limited Purpose FSA</a:t>
            </a:r>
            <a:r>
              <a:rPr lang="en-US" sz="1600" dirty="0">
                <a:solidFill>
                  <a:srgbClr val="007DA3"/>
                </a:solidFill>
              </a:rPr>
              <a:t>: HDHP participants | Dental and Vision expenses</a:t>
            </a:r>
          </a:p>
          <a:p>
            <a:pPr algn="l">
              <a:spcAft>
                <a:spcPts val="1200"/>
              </a:spcAft>
            </a:pPr>
            <a:endParaRPr lang="en-US" sz="1600" kern="600" spc="-10" dirty="0"/>
          </a:p>
        </p:txBody>
      </p:sp>
      <p:pic>
        <p:nvPicPr>
          <p:cNvPr id="8" name="Content Placeholder 4">
            <a:extLst>
              <a:ext uri="{FF2B5EF4-FFF2-40B4-BE49-F238E27FC236}">
                <a16:creationId xmlns:a16="http://schemas.microsoft.com/office/drawing/2014/main" id="{ED52DD63-0661-6D23-939A-2F3A6E193B84}"/>
              </a:ext>
            </a:extLst>
          </p:cNvPr>
          <p:cNvPicPr>
            <a:picLocks noChangeAspect="1"/>
          </p:cNvPicPr>
          <p:nvPr/>
        </p:nvPicPr>
        <p:blipFill>
          <a:blip r:embed="rId8"/>
          <a:stretch>
            <a:fillRect/>
          </a:stretch>
        </p:blipFill>
        <p:spPr>
          <a:xfrm>
            <a:off x="8675037" y="136525"/>
            <a:ext cx="3214703" cy="1181375"/>
          </a:xfrm>
          <a:prstGeom prst="rect">
            <a:avLst/>
          </a:prstGeom>
        </p:spPr>
      </p:pic>
      <p:sp>
        <p:nvSpPr>
          <p:cNvPr id="4" name="Rectangle 3">
            <a:extLst>
              <a:ext uri="{FF2B5EF4-FFF2-40B4-BE49-F238E27FC236}">
                <a16:creationId xmlns:a16="http://schemas.microsoft.com/office/drawing/2014/main" id="{6B698721-8783-9470-A31B-CC77540D3E27}"/>
              </a:ext>
            </a:extLst>
          </p:cNvPr>
          <p:cNvSpPr/>
          <p:nvPr/>
        </p:nvSpPr>
        <p:spPr>
          <a:xfrm>
            <a:off x="956503" y="4501662"/>
            <a:ext cx="2727474" cy="571500"/>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lIns="45720" tIns="45720" rIns="45720" bIns="45720" rtlCol="0" anchor="t"/>
          <a:lstStyle/>
          <a:p>
            <a:pPr algn="ctr"/>
            <a:r>
              <a:rPr lang="en-US" sz="1600" b="1" dirty="0">
                <a:solidFill>
                  <a:schemeClr val="tx1"/>
                </a:solidFill>
              </a:rPr>
              <a:t>Rollover up to $660 </a:t>
            </a:r>
          </a:p>
          <a:p>
            <a:pPr algn="ctr"/>
            <a:r>
              <a:rPr lang="en-US" sz="1600" dirty="0">
                <a:solidFill>
                  <a:schemeClr val="tx1"/>
                </a:solidFill>
              </a:rPr>
              <a:t>unused funds to 2026</a:t>
            </a:r>
          </a:p>
        </p:txBody>
      </p:sp>
    </p:spTree>
    <p:extLst>
      <p:ext uri="{BB962C8B-B14F-4D97-AF65-F5344CB8AC3E}">
        <p14:creationId xmlns:p14="http://schemas.microsoft.com/office/powerpoint/2010/main" val="225499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4D31B4-74CB-53FD-7E73-B804D15F85E7}"/>
              </a:ext>
            </a:extLst>
          </p:cNvPr>
          <p:cNvSpPr>
            <a:spLocks noGrp="1"/>
          </p:cNvSpPr>
          <p:nvPr>
            <p:ph type="body" sz="quarter" idx="13"/>
          </p:nvPr>
        </p:nvSpPr>
        <p:spPr/>
        <p:txBody>
          <a:bodyPr/>
          <a:lstStyle/>
          <a:p>
            <a:r>
              <a:rPr lang="en-US" dirty="0">
                <a:solidFill>
                  <a:srgbClr val="007DA3"/>
                </a:solidFill>
              </a:rPr>
              <a:t>Dependent Care FSA</a:t>
            </a:r>
          </a:p>
        </p:txBody>
      </p:sp>
      <p:sp>
        <p:nvSpPr>
          <p:cNvPr id="3" name="Title 2">
            <a:extLst>
              <a:ext uri="{FF2B5EF4-FFF2-40B4-BE49-F238E27FC236}">
                <a16:creationId xmlns:a16="http://schemas.microsoft.com/office/drawing/2014/main" id="{E61D89AD-E41A-D92D-4CEC-B5038E78D679}"/>
              </a:ext>
            </a:extLst>
          </p:cNvPr>
          <p:cNvSpPr>
            <a:spLocks noGrp="1"/>
          </p:cNvSpPr>
          <p:nvPr>
            <p:ph type="title"/>
          </p:nvPr>
        </p:nvSpPr>
        <p:spPr/>
        <p:txBody>
          <a:bodyPr/>
          <a:lstStyle/>
          <a:p>
            <a:r>
              <a:rPr lang="en-US" dirty="0"/>
              <a:t>Navia Benefit</a:t>
            </a:r>
          </a:p>
        </p:txBody>
      </p:sp>
      <p:graphicFrame>
        <p:nvGraphicFramePr>
          <p:cNvPr id="6" name="Content Placeholder 5">
            <a:extLst>
              <a:ext uri="{FF2B5EF4-FFF2-40B4-BE49-F238E27FC236}">
                <a16:creationId xmlns:a16="http://schemas.microsoft.com/office/drawing/2014/main" id="{BE115D62-2760-BE3B-185E-FFD39426CED6}"/>
              </a:ext>
            </a:extLst>
          </p:cNvPr>
          <p:cNvGraphicFramePr>
            <a:graphicFrameLocks noGrp="1"/>
          </p:cNvGraphicFramePr>
          <p:nvPr>
            <p:ph sz="quarter" idx="18"/>
            <p:extLst>
              <p:ext uri="{D42A27DB-BD31-4B8C-83A1-F6EECF244321}">
                <p14:modId xmlns:p14="http://schemas.microsoft.com/office/powerpoint/2010/main" val="666334633"/>
              </p:ext>
            </p:extLst>
          </p:nvPr>
        </p:nvGraphicFramePr>
        <p:xfrm>
          <a:off x="746125" y="1304693"/>
          <a:ext cx="106680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3C19997F-EB7E-87DB-C45D-371F2B449B36}"/>
              </a:ext>
            </a:extLst>
          </p:cNvPr>
          <p:cNvSpPr>
            <a:spLocks noGrp="1"/>
          </p:cNvSpPr>
          <p:nvPr>
            <p:ph type="sldNum" sz="quarter" idx="19"/>
          </p:nvPr>
        </p:nvSpPr>
        <p:spPr/>
        <p:txBody>
          <a:bodyPr/>
          <a:lstStyle/>
          <a:p>
            <a:fld id="{B03A8012-9C8A-A340-B848-62C2ABD4DCA7}" type="slidenum">
              <a:rPr lang="en-US" smtClean="0"/>
              <a:pPr/>
              <a:t>15</a:t>
            </a:fld>
            <a:endParaRPr lang="en-US"/>
          </a:p>
        </p:txBody>
      </p:sp>
      <p:sp>
        <p:nvSpPr>
          <p:cNvPr id="7" name="TextBox 6">
            <a:extLst>
              <a:ext uri="{FF2B5EF4-FFF2-40B4-BE49-F238E27FC236}">
                <a16:creationId xmlns:a16="http://schemas.microsoft.com/office/drawing/2014/main" id="{D75576A1-9CEA-37AD-9EFA-2A2B3D122B5C}"/>
              </a:ext>
            </a:extLst>
          </p:cNvPr>
          <p:cNvSpPr txBox="1"/>
          <p:nvPr/>
        </p:nvSpPr>
        <p:spPr>
          <a:xfrm>
            <a:off x="956503" y="4877446"/>
            <a:ext cx="10247244" cy="675861"/>
          </a:xfrm>
          <a:prstGeom prst="rect">
            <a:avLst/>
          </a:prstGeom>
          <a:noFill/>
        </p:spPr>
        <p:txBody>
          <a:bodyPr wrap="square" lIns="45720" tIns="45720" rIns="45720" bIns="45720" rtlCol="0">
            <a:noAutofit/>
          </a:bodyPr>
          <a:lstStyle/>
          <a:p>
            <a:pPr algn="ctr">
              <a:spcAft>
                <a:spcPts val="1200"/>
              </a:spcAft>
            </a:pPr>
            <a:r>
              <a:rPr lang="en-US" b="1" kern="600" spc="-10" dirty="0"/>
              <a:t>Eligible expenses include:</a:t>
            </a:r>
          </a:p>
          <a:p>
            <a:pPr algn="ctr"/>
            <a:r>
              <a:rPr lang="en-US" sz="1800" dirty="0">
                <a:solidFill>
                  <a:schemeClr val="tx1"/>
                </a:solidFill>
                <a:latin typeface="+mj-lt"/>
              </a:rPr>
              <a:t>Live-in Care | Licensed Daycare | Preschool | Day Camps</a:t>
            </a:r>
          </a:p>
          <a:p>
            <a:pPr algn="l">
              <a:spcAft>
                <a:spcPts val="1200"/>
              </a:spcAft>
            </a:pPr>
            <a:endParaRPr lang="en-US" sz="1600" kern="600" spc="-10" dirty="0"/>
          </a:p>
        </p:txBody>
      </p:sp>
      <p:pic>
        <p:nvPicPr>
          <p:cNvPr id="8" name="Content Placeholder 4">
            <a:extLst>
              <a:ext uri="{FF2B5EF4-FFF2-40B4-BE49-F238E27FC236}">
                <a16:creationId xmlns:a16="http://schemas.microsoft.com/office/drawing/2014/main" id="{ED52DD63-0661-6D23-939A-2F3A6E193B84}"/>
              </a:ext>
            </a:extLst>
          </p:cNvPr>
          <p:cNvPicPr>
            <a:picLocks noChangeAspect="1"/>
          </p:cNvPicPr>
          <p:nvPr/>
        </p:nvPicPr>
        <p:blipFill>
          <a:blip r:embed="rId7"/>
          <a:stretch>
            <a:fillRect/>
          </a:stretch>
        </p:blipFill>
        <p:spPr>
          <a:xfrm>
            <a:off x="8675037" y="136525"/>
            <a:ext cx="3214703" cy="1181375"/>
          </a:xfrm>
          <a:prstGeom prst="rect">
            <a:avLst/>
          </a:prstGeom>
        </p:spPr>
      </p:pic>
      <p:sp>
        <p:nvSpPr>
          <p:cNvPr id="4" name="TextBox 3">
            <a:extLst>
              <a:ext uri="{FF2B5EF4-FFF2-40B4-BE49-F238E27FC236}">
                <a16:creationId xmlns:a16="http://schemas.microsoft.com/office/drawing/2014/main" id="{919BA738-FBE5-F94B-A136-8575D7D18046}"/>
              </a:ext>
            </a:extLst>
          </p:cNvPr>
          <p:cNvSpPr txBox="1"/>
          <p:nvPr/>
        </p:nvSpPr>
        <p:spPr>
          <a:xfrm>
            <a:off x="1508837" y="1476528"/>
            <a:ext cx="8438321" cy="561837"/>
          </a:xfrm>
          <a:prstGeom prst="rect">
            <a:avLst/>
          </a:prstGeom>
          <a:noFill/>
        </p:spPr>
        <p:txBody>
          <a:bodyPr wrap="square" lIns="45720" tIns="45720" rIns="45720" bIns="45720" rtlCol="0">
            <a:noAutofit/>
          </a:bodyPr>
          <a:lstStyle/>
          <a:p>
            <a:pPr algn="ctr">
              <a:spcAft>
                <a:spcPts val="1200"/>
              </a:spcAft>
            </a:pPr>
            <a:r>
              <a:rPr lang="en-US" b="1" kern="600" spc="-10" dirty="0"/>
              <a:t>Use-it or lose-it benefit, plan carefully</a:t>
            </a:r>
          </a:p>
        </p:txBody>
      </p:sp>
      <p:cxnSp>
        <p:nvCxnSpPr>
          <p:cNvPr id="10" name="Straight Arrow Connector 9">
            <a:extLst>
              <a:ext uri="{FF2B5EF4-FFF2-40B4-BE49-F238E27FC236}">
                <a16:creationId xmlns:a16="http://schemas.microsoft.com/office/drawing/2014/main" id="{5D6C146C-A88F-EBC2-E683-5F10ED2995CA}"/>
              </a:ext>
            </a:extLst>
          </p:cNvPr>
          <p:cNvCxnSpPr/>
          <p:nvPr/>
        </p:nvCxnSpPr>
        <p:spPr>
          <a:xfrm>
            <a:off x="6096000" y="1916723"/>
            <a:ext cx="0" cy="773723"/>
          </a:xfrm>
          <a:prstGeom prst="straightConnector1">
            <a:avLst/>
          </a:prstGeom>
          <a:ln w="5715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63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F75B9B-CC1B-4FE6-93A4-EA923E152B12}"/>
              </a:ext>
            </a:extLst>
          </p:cNvPr>
          <p:cNvSpPr>
            <a:spLocks noGrp="1"/>
          </p:cNvSpPr>
          <p:nvPr>
            <p:ph type="body" sz="quarter" idx="13"/>
          </p:nvPr>
        </p:nvSpPr>
        <p:spPr/>
        <p:txBody>
          <a:bodyPr/>
          <a:lstStyle/>
          <a:p>
            <a:r>
              <a:rPr lang="en-US" dirty="0">
                <a:solidFill>
                  <a:srgbClr val="007DA3"/>
                </a:solidFill>
              </a:rPr>
              <a:t>Commuter Benefit Plan </a:t>
            </a:r>
          </a:p>
        </p:txBody>
      </p:sp>
      <p:sp>
        <p:nvSpPr>
          <p:cNvPr id="3" name="Title 2">
            <a:extLst>
              <a:ext uri="{FF2B5EF4-FFF2-40B4-BE49-F238E27FC236}">
                <a16:creationId xmlns:a16="http://schemas.microsoft.com/office/drawing/2014/main" id="{13199E37-25F8-CBE1-7E60-3658D7218676}"/>
              </a:ext>
            </a:extLst>
          </p:cNvPr>
          <p:cNvSpPr>
            <a:spLocks noGrp="1"/>
          </p:cNvSpPr>
          <p:nvPr>
            <p:ph type="title"/>
          </p:nvPr>
        </p:nvSpPr>
        <p:spPr>
          <a:xfrm>
            <a:off x="746760" y="557280"/>
            <a:ext cx="10652760" cy="416387"/>
          </a:xfrm>
        </p:spPr>
        <p:txBody>
          <a:bodyPr/>
          <a:lstStyle/>
          <a:p>
            <a:r>
              <a:rPr lang="en-US" dirty="0"/>
              <a:t>Navia Benefit</a:t>
            </a:r>
          </a:p>
        </p:txBody>
      </p:sp>
      <p:sp>
        <p:nvSpPr>
          <p:cNvPr id="4" name="Content Placeholder 3">
            <a:extLst>
              <a:ext uri="{FF2B5EF4-FFF2-40B4-BE49-F238E27FC236}">
                <a16:creationId xmlns:a16="http://schemas.microsoft.com/office/drawing/2014/main" id="{F6B2F6AB-C050-DBD3-9854-5C972B1F166E}"/>
              </a:ext>
            </a:extLst>
          </p:cNvPr>
          <p:cNvSpPr>
            <a:spLocks noGrp="1"/>
          </p:cNvSpPr>
          <p:nvPr>
            <p:ph sz="quarter" idx="18"/>
          </p:nvPr>
        </p:nvSpPr>
        <p:spPr>
          <a:xfrm>
            <a:off x="777240" y="1318074"/>
            <a:ext cx="10668000" cy="4724400"/>
          </a:xfrm>
        </p:spPr>
        <p:txBody>
          <a:bodyPr>
            <a:normAutofit/>
          </a:bodyPr>
          <a:lstStyle/>
          <a:p>
            <a:pPr marL="457200" indent="-342900">
              <a:spcBef>
                <a:spcPts val="600"/>
              </a:spcBef>
              <a:spcAft>
                <a:spcPts val="0"/>
              </a:spcAft>
              <a:defRPr/>
            </a:pPr>
            <a:endParaRPr lang="en-US" sz="1800" dirty="0">
              <a:latin typeface="+mn-lt"/>
              <a:cs typeface="Calibri"/>
            </a:endParaRPr>
          </a:p>
          <a:p>
            <a:pPr marL="114300" indent="0">
              <a:spcBef>
                <a:spcPts val="600"/>
              </a:spcBef>
              <a:spcAft>
                <a:spcPts val="0"/>
              </a:spcAft>
              <a:buNone/>
              <a:defRPr/>
            </a:pPr>
            <a:endParaRPr lang="en-US" sz="1800" b="1" i="1" dirty="0">
              <a:latin typeface="+mn-lt"/>
              <a:cs typeface="Arial"/>
            </a:endParaRPr>
          </a:p>
          <a:p>
            <a:pPr marL="114300" indent="0">
              <a:spcBef>
                <a:spcPts val="600"/>
              </a:spcBef>
              <a:spcAft>
                <a:spcPts val="0"/>
              </a:spcAft>
              <a:buNone/>
              <a:defRPr/>
            </a:pPr>
            <a:endParaRPr lang="en-US" sz="1800" b="1" i="1" dirty="0">
              <a:latin typeface="+mn-lt"/>
              <a:cs typeface="Arial"/>
            </a:endParaRPr>
          </a:p>
          <a:p>
            <a:pPr marL="114300" indent="0">
              <a:spcBef>
                <a:spcPts val="600"/>
              </a:spcBef>
              <a:spcAft>
                <a:spcPts val="0"/>
              </a:spcAft>
              <a:buNone/>
              <a:defRPr/>
            </a:pPr>
            <a:r>
              <a:rPr lang="en-US" sz="1800" b="1" i="1" dirty="0">
                <a:latin typeface="+mn-lt"/>
                <a:cs typeface="Arial"/>
              </a:rPr>
              <a:t>ONLY  available in San Francisco Metro and Chicago.</a:t>
            </a:r>
          </a:p>
          <a:p>
            <a:pPr marL="457200" indent="-342900">
              <a:spcBef>
                <a:spcPts val="600"/>
              </a:spcBef>
              <a:spcAft>
                <a:spcPts val="0"/>
              </a:spcAft>
              <a:defRPr/>
            </a:pPr>
            <a:r>
              <a:rPr lang="en-US" sz="1800" dirty="0">
                <a:latin typeface="+mn-lt"/>
                <a:cs typeface="Calibri"/>
              </a:rPr>
              <a:t>Deduct pre-tax money from your paycheck to pay for transit and parking related expenses.  </a:t>
            </a:r>
            <a:endParaRPr lang="en-US" sz="1800" dirty="0">
              <a:latin typeface="+mn-lt"/>
              <a:cs typeface="Calibri" panose="020F0502020204030204" pitchFamily="34" charset="0"/>
            </a:endParaRPr>
          </a:p>
          <a:p>
            <a:pPr marL="457200" indent="-342900">
              <a:spcBef>
                <a:spcPts val="0"/>
              </a:spcBef>
              <a:spcAft>
                <a:spcPts val="0"/>
              </a:spcAft>
              <a:buFont typeface="Wingdings" panose="020B0604020202020204" pitchFamily="34" charset="0"/>
              <a:buChar char="§"/>
              <a:defRPr/>
            </a:pPr>
            <a:r>
              <a:rPr lang="en-US" sz="1800" b="1" dirty="0"/>
              <a:t>Monthly Deadline: </a:t>
            </a:r>
            <a:r>
              <a:rPr lang="en-US" sz="1800" u="sng" dirty="0"/>
              <a:t>15th</a:t>
            </a:r>
            <a:r>
              <a:rPr lang="en-US" sz="1800" dirty="0"/>
              <a:t> of every month for the following benefit month.  </a:t>
            </a:r>
          </a:p>
          <a:p>
            <a:pPr marL="0" indent="0">
              <a:buNone/>
            </a:pPr>
            <a:endParaRPr lang="en-US" sz="1800" b="1" dirty="0"/>
          </a:p>
          <a:p>
            <a:pPr marL="0" indent="0">
              <a:buNone/>
            </a:pPr>
            <a:r>
              <a:rPr lang="en-US" sz="1800" b="1" dirty="0"/>
              <a:t>  Eligible commute-related expenses:</a:t>
            </a:r>
          </a:p>
          <a:p>
            <a:pPr lvl="2"/>
            <a:r>
              <a:rPr lang="en-US" sz="1800" dirty="0"/>
              <a:t>Bus, subway, MUNI, BART, and train fare</a:t>
            </a:r>
          </a:p>
          <a:p>
            <a:pPr lvl="2"/>
            <a:r>
              <a:rPr lang="en-US" sz="1800" dirty="0"/>
              <a:t>Vanpool expenses</a:t>
            </a:r>
          </a:p>
          <a:p>
            <a:pPr lvl="2"/>
            <a:r>
              <a:rPr lang="en-US" sz="1800" dirty="0"/>
              <a:t>Parking fees</a:t>
            </a:r>
          </a:p>
          <a:p>
            <a:endParaRPr lang="en-US" dirty="0"/>
          </a:p>
        </p:txBody>
      </p:sp>
      <p:sp>
        <p:nvSpPr>
          <p:cNvPr id="5" name="Slide Number Placeholder 4">
            <a:extLst>
              <a:ext uri="{FF2B5EF4-FFF2-40B4-BE49-F238E27FC236}">
                <a16:creationId xmlns:a16="http://schemas.microsoft.com/office/drawing/2014/main" id="{62A6D639-DCE6-8C71-BA44-88B2CABDC93E}"/>
              </a:ext>
            </a:extLst>
          </p:cNvPr>
          <p:cNvSpPr>
            <a:spLocks noGrp="1"/>
          </p:cNvSpPr>
          <p:nvPr>
            <p:ph type="sldNum" sz="quarter" idx="19"/>
          </p:nvPr>
        </p:nvSpPr>
        <p:spPr/>
        <p:txBody>
          <a:bodyPr/>
          <a:lstStyle/>
          <a:p>
            <a:fld id="{B03A8012-9C8A-A340-B848-62C2ABD4DCA7}" type="slidenum">
              <a:rPr lang="en-US" smtClean="0"/>
              <a:pPr/>
              <a:t>16</a:t>
            </a:fld>
            <a:endParaRPr lang="en-US"/>
          </a:p>
        </p:txBody>
      </p:sp>
      <p:pic>
        <p:nvPicPr>
          <p:cNvPr id="6" name="Content Placeholder 4">
            <a:extLst>
              <a:ext uri="{FF2B5EF4-FFF2-40B4-BE49-F238E27FC236}">
                <a16:creationId xmlns:a16="http://schemas.microsoft.com/office/drawing/2014/main" id="{7ABCE615-A23A-8F3C-9F03-510D4FF0660E}"/>
              </a:ext>
            </a:extLst>
          </p:cNvPr>
          <p:cNvPicPr>
            <a:picLocks noChangeAspect="1"/>
          </p:cNvPicPr>
          <p:nvPr/>
        </p:nvPicPr>
        <p:blipFill>
          <a:blip r:embed="rId2"/>
          <a:stretch>
            <a:fillRect/>
          </a:stretch>
        </p:blipFill>
        <p:spPr>
          <a:xfrm>
            <a:off x="8675037" y="79872"/>
            <a:ext cx="3214703" cy="1181375"/>
          </a:xfrm>
          <a:prstGeom prst="rect">
            <a:avLst/>
          </a:prstGeom>
        </p:spPr>
      </p:pic>
      <p:graphicFrame>
        <p:nvGraphicFramePr>
          <p:cNvPr id="7" name="Table 7">
            <a:extLst>
              <a:ext uri="{FF2B5EF4-FFF2-40B4-BE49-F238E27FC236}">
                <a16:creationId xmlns:a16="http://schemas.microsoft.com/office/drawing/2014/main" id="{5299F081-797B-1A85-BE02-33F67777B389}"/>
              </a:ext>
            </a:extLst>
          </p:cNvPr>
          <p:cNvGraphicFramePr>
            <a:graphicFrameLocks noGrp="1"/>
          </p:cNvGraphicFramePr>
          <p:nvPr>
            <p:extLst>
              <p:ext uri="{D42A27DB-BD31-4B8C-83A1-F6EECF244321}">
                <p14:modId xmlns:p14="http://schemas.microsoft.com/office/powerpoint/2010/main" val="2948359341"/>
              </p:ext>
            </p:extLst>
          </p:nvPr>
        </p:nvGraphicFramePr>
        <p:xfrm>
          <a:off x="746760" y="5303520"/>
          <a:ext cx="8128000" cy="1097280"/>
        </p:xfrm>
        <a:graphic>
          <a:graphicData uri="http://schemas.openxmlformats.org/drawingml/2006/table">
            <a:tbl>
              <a:tblPr firstRow="1" bandRow="1">
                <a:tableStyleId>{6E25E649-3F16-4E02-A733-19D2CDBF48F0}</a:tableStyleId>
              </a:tblPr>
              <a:tblGrid>
                <a:gridCol w="4064000">
                  <a:extLst>
                    <a:ext uri="{9D8B030D-6E8A-4147-A177-3AD203B41FA5}">
                      <a16:colId xmlns:a16="http://schemas.microsoft.com/office/drawing/2014/main" val="4161317195"/>
                    </a:ext>
                  </a:extLst>
                </a:gridCol>
                <a:gridCol w="4064000">
                  <a:extLst>
                    <a:ext uri="{9D8B030D-6E8A-4147-A177-3AD203B41FA5}">
                      <a16:colId xmlns:a16="http://schemas.microsoft.com/office/drawing/2014/main" val="2540258845"/>
                    </a:ext>
                  </a:extLst>
                </a:gridCol>
              </a:tblGrid>
              <a:tr h="365174">
                <a:tc gridSpan="2">
                  <a:txBody>
                    <a:bodyPr/>
                    <a:lstStyle/>
                    <a:p>
                      <a:pPr algn="ctr"/>
                      <a:r>
                        <a:rPr lang="en-US" dirty="0">
                          <a:solidFill>
                            <a:schemeClr val="tx1"/>
                          </a:solidFill>
                        </a:rPr>
                        <a:t>Maximum Contribution </a:t>
                      </a:r>
                    </a:p>
                  </a:txBody>
                  <a:tcPr>
                    <a:solidFill>
                      <a:srgbClr val="FBE232"/>
                    </a:solidFill>
                  </a:tcPr>
                </a:tc>
                <a:tc hMerge="1">
                  <a:txBody>
                    <a:bodyPr/>
                    <a:lstStyle/>
                    <a:p>
                      <a:endParaRPr lang="en-US" dirty="0"/>
                    </a:p>
                  </a:txBody>
                  <a:tcPr/>
                </a:tc>
                <a:extLst>
                  <a:ext uri="{0D108BD9-81ED-4DB2-BD59-A6C34878D82A}">
                    <a16:rowId xmlns:a16="http://schemas.microsoft.com/office/drawing/2014/main" val="1094513710"/>
                  </a:ext>
                </a:extLst>
              </a:tr>
              <a:tr h="365174">
                <a:tc>
                  <a:txBody>
                    <a:bodyPr/>
                    <a:lstStyle/>
                    <a:p>
                      <a:r>
                        <a:rPr lang="en-US" dirty="0"/>
                        <a:t>Transit</a:t>
                      </a:r>
                    </a:p>
                  </a:txBody>
                  <a:tcPr/>
                </a:tc>
                <a:tc>
                  <a:txBody>
                    <a:bodyPr/>
                    <a:lstStyle/>
                    <a:p>
                      <a:r>
                        <a:rPr lang="en-US" dirty="0"/>
                        <a:t>$325 per month</a:t>
                      </a:r>
                    </a:p>
                  </a:txBody>
                  <a:tcPr/>
                </a:tc>
                <a:extLst>
                  <a:ext uri="{0D108BD9-81ED-4DB2-BD59-A6C34878D82A}">
                    <a16:rowId xmlns:a16="http://schemas.microsoft.com/office/drawing/2014/main" val="3264873436"/>
                  </a:ext>
                </a:extLst>
              </a:tr>
              <a:tr h="365174">
                <a:tc>
                  <a:txBody>
                    <a:bodyPr/>
                    <a:lstStyle/>
                    <a:p>
                      <a:r>
                        <a:rPr lang="en-US" dirty="0"/>
                        <a:t>Parking</a:t>
                      </a:r>
                    </a:p>
                  </a:txBody>
                  <a:tcPr/>
                </a:tc>
                <a:tc>
                  <a:txBody>
                    <a:bodyPr/>
                    <a:lstStyle/>
                    <a:p>
                      <a:r>
                        <a:rPr lang="en-US" dirty="0"/>
                        <a:t>$325 per month</a:t>
                      </a:r>
                    </a:p>
                  </a:txBody>
                  <a:tcPr/>
                </a:tc>
                <a:extLst>
                  <a:ext uri="{0D108BD9-81ED-4DB2-BD59-A6C34878D82A}">
                    <a16:rowId xmlns:a16="http://schemas.microsoft.com/office/drawing/2014/main" val="825590231"/>
                  </a:ext>
                </a:extLst>
              </a:tr>
            </a:tbl>
          </a:graphicData>
        </a:graphic>
      </p:graphicFrame>
      <p:sp>
        <p:nvSpPr>
          <p:cNvPr id="8" name="Rectangle 7">
            <a:extLst>
              <a:ext uri="{FF2B5EF4-FFF2-40B4-BE49-F238E27FC236}">
                <a16:creationId xmlns:a16="http://schemas.microsoft.com/office/drawing/2014/main" id="{DF136C72-03A7-FD2F-A798-CF985FA225D4}"/>
              </a:ext>
            </a:extLst>
          </p:cNvPr>
          <p:cNvSpPr/>
          <p:nvPr/>
        </p:nvSpPr>
        <p:spPr>
          <a:xfrm>
            <a:off x="6811459" y="5838405"/>
            <a:ext cx="1863578" cy="408138"/>
          </a:xfrm>
          <a:prstGeom prst="rect">
            <a:avLst/>
          </a:prstGeom>
          <a:solidFill>
            <a:srgbClr val="FBE232"/>
          </a:solidFill>
          <a:ln>
            <a:noFill/>
          </a:ln>
        </p:spPr>
        <p:style>
          <a:lnRef idx="0">
            <a:scrgbClr r="0" g="0" b="0"/>
          </a:lnRef>
          <a:fillRef idx="0">
            <a:scrgbClr r="0" g="0" b="0"/>
          </a:fillRef>
          <a:effectRef idx="0">
            <a:scrgbClr r="0" g="0" b="0"/>
          </a:effectRef>
          <a:fontRef idx="minor">
            <a:schemeClr val="lt1"/>
          </a:fontRef>
        </p:style>
        <p:txBody>
          <a:bodyPr lIns="45720" tIns="45720" rIns="45720" bIns="45720" rtlCol="0" anchor="t"/>
          <a:lstStyle/>
          <a:p>
            <a:pPr algn="ctr"/>
            <a:r>
              <a:rPr lang="en-US" sz="1600" b="1" dirty="0">
                <a:solidFill>
                  <a:schemeClr val="tx1"/>
                </a:solidFill>
              </a:rPr>
              <a:t>Increase for 2025</a:t>
            </a:r>
          </a:p>
          <a:p>
            <a:pPr algn="ctr"/>
            <a:endParaRPr lang="en-US" sz="1600" dirty="0">
              <a:solidFill>
                <a:schemeClr val="tx1"/>
              </a:solidFill>
            </a:endParaRPr>
          </a:p>
        </p:txBody>
      </p:sp>
      <p:sp>
        <p:nvSpPr>
          <p:cNvPr id="10" name="Rectangle 9">
            <a:extLst>
              <a:ext uri="{FF2B5EF4-FFF2-40B4-BE49-F238E27FC236}">
                <a16:creationId xmlns:a16="http://schemas.microsoft.com/office/drawing/2014/main" id="{C13D353A-9059-5272-834E-B12B84DB32C6}"/>
              </a:ext>
            </a:extLst>
          </p:cNvPr>
          <p:cNvSpPr/>
          <p:nvPr/>
        </p:nvSpPr>
        <p:spPr>
          <a:xfrm>
            <a:off x="4048125" y="1261247"/>
            <a:ext cx="4314825" cy="870722"/>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lIns="45720" tIns="45720" rIns="45720" bIns="45720" rtlCol="0" anchor="t"/>
          <a:lstStyle/>
          <a:p>
            <a:pPr algn="ctr"/>
            <a:r>
              <a:rPr lang="en-US" sz="2000" b="1" dirty="0">
                <a:solidFill>
                  <a:srgbClr val="007DA3"/>
                </a:solidFill>
                <a:latin typeface="+mn-lt"/>
                <a:cs typeface="Calibri"/>
              </a:rPr>
              <a:t>Enrollment </a:t>
            </a:r>
            <a:r>
              <a:rPr lang="en-US" sz="2000" b="1" u="sng" dirty="0">
                <a:solidFill>
                  <a:srgbClr val="007DA3"/>
                </a:solidFill>
                <a:latin typeface="+mn-lt"/>
                <a:cs typeface="Calibri"/>
              </a:rPr>
              <a:t>is not</a:t>
            </a:r>
            <a:r>
              <a:rPr lang="en-US" sz="2000" b="1" dirty="0">
                <a:solidFill>
                  <a:srgbClr val="007DA3"/>
                </a:solidFill>
                <a:latin typeface="+mn-lt"/>
                <a:cs typeface="Calibri"/>
              </a:rPr>
              <a:t> through Open </a:t>
            </a:r>
            <a:r>
              <a:rPr lang="en-US" sz="2000" b="1" dirty="0">
                <a:solidFill>
                  <a:srgbClr val="007DA3"/>
                </a:solidFill>
                <a:cs typeface="Calibri"/>
              </a:rPr>
              <a:t>Enrollment</a:t>
            </a:r>
          </a:p>
        </p:txBody>
      </p:sp>
    </p:spTree>
    <p:extLst>
      <p:ext uri="{BB962C8B-B14F-4D97-AF65-F5344CB8AC3E}">
        <p14:creationId xmlns:p14="http://schemas.microsoft.com/office/powerpoint/2010/main" val="1325496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5D110-82EA-11D3-C5DF-0DA6D91CC59D}"/>
              </a:ext>
            </a:extLst>
          </p:cNvPr>
          <p:cNvSpPr>
            <a:spLocks noGrp="1"/>
          </p:cNvSpPr>
          <p:nvPr>
            <p:ph type="title"/>
          </p:nvPr>
        </p:nvSpPr>
        <p:spPr/>
        <p:txBody>
          <a:bodyPr/>
          <a:lstStyle/>
          <a:p>
            <a:r>
              <a:rPr lang="en-US" dirty="0"/>
              <a:t>Next Steps</a:t>
            </a:r>
          </a:p>
        </p:txBody>
      </p:sp>
      <p:sp>
        <p:nvSpPr>
          <p:cNvPr id="13" name="Text Placeholder 12">
            <a:extLst>
              <a:ext uri="{FF2B5EF4-FFF2-40B4-BE49-F238E27FC236}">
                <a16:creationId xmlns:a16="http://schemas.microsoft.com/office/drawing/2014/main" id="{75ECA197-246D-89B9-AB5C-E93C789CB342}"/>
              </a:ext>
            </a:extLst>
          </p:cNvPr>
          <p:cNvSpPr>
            <a:spLocks noGrp="1"/>
          </p:cNvSpPr>
          <p:nvPr>
            <p:ph type="body" sz="quarter" idx="17"/>
          </p:nvPr>
        </p:nvSpPr>
        <p:spPr/>
        <p:txBody>
          <a:bodyPr/>
          <a:lstStyle/>
          <a:p>
            <a:r>
              <a:rPr lang="en-US" dirty="0"/>
              <a:t> </a:t>
            </a:r>
          </a:p>
        </p:txBody>
      </p:sp>
      <p:sp>
        <p:nvSpPr>
          <p:cNvPr id="18" name="Text Placeholder 17">
            <a:extLst>
              <a:ext uri="{FF2B5EF4-FFF2-40B4-BE49-F238E27FC236}">
                <a16:creationId xmlns:a16="http://schemas.microsoft.com/office/drawing/2014/main" id="{D0D2700B-3FF1-EF43-126C-2DAA7B750E3A}"/>
              </a:ext>
            </a:extLst>
          </p:cNvPr>
          <p:cNvSpPr>
            <a:spLocks noGrp="1"/>
          </p:cNvSpPr>
          <p:nvPr>
            <p:ph type="body" sz="quarter" idx="19"/>
          </p:nvPr>
        </p:nvSpPr>
        <p:spPr/>
        <p:txBody>
          <a:bodyPr/>
          <a:lstStyle/>
          <a:p>
            <a:r>
              <a:rPr lang="en-US" dirty="0"/>
              <a:t>01</a:t>
            </a:r>
          </a:p>
        </p:txBody>
      </p:sp>
      <p:sp>
        <p:nvSpPr>
          <p:cNvPr id="10" name="Slide Number Placeholder 9">
            <a:extLst>
              <a:ext uri="{FF2B5EF4-FFF2-40B4-BE49-F238E27FC236}">
                <a16:creationId xmlns:a16="http://schemas.microsoft.com/office/drawing/2014/main" id="{A1D0CC77-71E3-1A4A-00A2-078058507FD5}"/>
              </a:ext>
            </a:extLst>
          </p:cNvPr>
          <p:cNvSpPr>
            <a:spLocks noGrp="1"/>
          </p:cNvSpPr>
          <p:nvPr>
            <p:ph type="sldNum" sz="quarter" idx="4294967295"/>
          </p:nvPr>
        </p:nvSpPr>
        <p:spPr>
          <a:xfrm>
            <a:off x="11587480" y="6356350"/>
            <a:ext cx="60452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03A8012-9C8A-A340-B848-62C2ABD4DCA7}" type="slidenum">
              <a:rPr kumimoji="0" lang="en-US" sz="1000" b="1"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000" b="1" i="0" u="none" strike="noStrike" kern="1200" cap="none" spc="0" normalizeH="0" baseline="0" noProof="0" dirty="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15181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76E55E-EFE6-82B9-CBAF-EA689BAA6185}"/>
              </a:ext>
            </a:extLst>
          </p:cNvPr>
          <p:cNvSpPr>
            <a:spLocks noGrp="1"/>
          </p:cNvSpPr>
          <p:nvPr>
            <p:ph type="body" sz="quarter" idx="13"/>
          </p:nvPr>
        </p:nvSpPr>
        <p:spPr/>
        <p:txBody>
          <a:bodyPr/>
          <a:lstStyle/>
          <a:p>
            <a:r>
              <a:rPr lang="en-US" dirty="0">
                <a:solidFill>
                  <a:srgbClr val="007DA3"/>
                </a:solidFill>
              </a:rPr>
              <a:t>Enrolling through Workday</a:t>
            </a:r>
          </a:p>
        </p:txBody>
      </p:sp>
      <p:sp>
        <p:nvSpPr>
          <p:cNvPr id="3" name="Title 2">
            <a:extLst>
              <a:ext uri="{FF2B5EF4-FFF2-40B4-BE49-F238E27FC236}">
                <a16:creationId xmlns:a16="http://schemas.microsoft.com/office/drawing/2014/main" id="{7A3DC6BD-9E71-CFB4-FF8B-C378F5D5ED39}"/>
              </a:ext>
            </a:extLst>
          </p:cNvPr>
          <p:cNvSpPr>
            <a:spLocks noGrp="1"/>
          </p:cNvSpPr>
          <p:nvPr>
            <p:ph type="title"/>
          </p:nvPr>
        </p:nvSpPr>
        <p:spPr/>
        <p:txBody>
          <a:bodyPr/>
          <a:lstStyle/>
          <a:p>
            <a:r>
              <a:rPr lang="en-US" dirty="0"/>
              <a:t>How to Enroll</a:t>
            </a:r>
          </a:p>
        </p:txBody>
      </p:sp>
      <p:sp>
        <p:nvSpPr>
          <p:cNvPr id="4" name="Content Placeholder 3">
            <a:extLst>
              <a:ext uri="{FF2B5EF4-FFF2-40B4-BE49-F238E27FC236}">
                <a16:creationId xmlns:a16="http://schemas.microsoft.com/office/drawing/2014/main" id="{B14AAFB2-BCBC-D52B-ED41-B3DF073A6709}"/>
              </a:ext>
            </a:extLst>
          </p:cNvPr>
          <p:cNvSpPr>
            <a:spLocks noGrp="1"/>
          </p:cNvSpPr>
          <p:nvPr>
            <p:ph sz="quarter" idx="18"/>
          </p:nvPr>
        </p:nvSpPr>
        <p:spPr/>
        <p:txBody>
          <a:bodyPr/>
          <a:lstStyle/>
          <a:p>
            <a:pPr marL="342900" indent="-342900">
              <a:buFont typeface="+mj-lt"/>
              <a:buAutoNum type="arabicPeriod"/>
            </a:pPr>
            <a:r>
              <a:rPr lang="en-US" sz="1800" dirty="0"/>
              <a:t>Login to Okta using your network credentials: </a:t>
            </a:r>
            <a:r>
              <a:rPr lang="en-US" sz="1800" u="sng" dirty="0">
                <a:hlinkClick r:id="rId2">
                  <a:extLst>
                    <a:ext uri="{A12FA001-AC4F-418D-AE19-62706E023703}">
                      <ahyp:hlinkClr xmlns:ahyp="http://schemas.microsoft.com/office/drawing/2018/hyperlinkcolor" val="tx"/>
                    </a:ext>
                  </a:extLst>
                </a:hlinkClick>
              </a:rPr>
              <a:t>https://riministreet.okta.com/</a:t>
            </a:r>
            <a:r>
              <a:rPr lang="en-US" sz="1800" dirty="0"/>
              <a:t> </a:t>
            </a:r>
          </a:p>
          <a:p>
            <a:pPr marL="342900" indent="-342900">
              <a:buFont typeface="+mj-lt"/>
              <a:buAutoNum type="arabicPeriod"/>
            </a:pPr>
            <a:r>
              <a:rPr lang="en-US" sz="1800" dirty="0">
                <a:solidFill>
                  <a:schemeClr val="tx1"/>
                </a:solidFill>
              </a:rPr>
              <a:t>Click the </a:t>
            </a:r>
            <a:r>
              <a:rPr lang="en-US" sz="1800" b="1" dirty="0">
                <a:solidFill>
                  <a:schemeClr val="tx1"/>
                </a:solidFill>
              </a:rPr>
              <a:t>Workday (Self Login) </a:t>
            </a:r>
            <a:r>
              <a:rPr lang="en-US" sz="1800" dirty="0">
                <a:solidFill>
                  <a:schemeClr val="tx1"/>
                </a:solidFill>
              </a:rPr>
              <a:t>Chicklet</a:t>
            </a:r>
            <a:endParaRPr lang="en-US" sz="1800" dirty="0">
              <a:cs typeface="Calibri Light"/>
            </a:endParaRPr>
          </a:p>
          <a:p>
            <a:pPr marL="342900" indent="-342900">
              <a:buFont typeface="+mj-lt"/>
              <a:buAutoNum type="arabicPeriod"/>
            </a:pPr>
            <a:r>
              <a:rPr lang="en-US" sz="1800" dirty="0">
                <a:solidFill>
                  <a:schemeClr val="tx1"/>
                </a:solidFill>
                <a:cs typeface="Calibri Light"/>
              </a:rPr>
              <a:t>Your Open Enrollment Event will be in your Workday Inbox</a:t>
            </a:r>
          </a:p>
          <a:p>
            <a:pPr marL="708660" lvl="2" indent="-342900">
              <a:buFont typeface="+mj-lt"/>
              <a:buAutoNum type="alphaLcPeriod"/>
            </a:pPr>
            <a:r>
              <a:rPr lang="en-US" sz="1800" dirty="0">
                <a:latin typeface="+mn-lt"/>
                <a:cs typeface="Calibri Light"/>
              </a:rPr>
              <a:t>U</a:t>
            </a:r>
            <a:r>
              <a:rPr lang="en-US" sz="1800" dirty="0">
                <a:solidFill>
                  <a:schemeClr val="tx1"/>
                </a:solidFill>
                <a:latin typeface="+mn-lt"/>
                <a:cs typeface="Calibri Light"/>
              </a:rPr>
              <a:t>pper right-hand corner of the screen</a:t>
            </a:r>
          </a:p>
        </p:txBody>
      </p:sp>
      <p:sp>
        <p:nvSpPr>
          <p:cNvPr id="5" name="Slide Number Placeholder 4">
            <a:extLst>
              <a:ext uri="{FF2B5EF4-FFF2-40B4-BE49-F238E27FC236}">
                <a16:creationId xmlns:a16="http://schemas.microsoft.com/office/drawing/2014/main" id="{BD31C226-56FA-DAB8-802A-A5B3A5D02A9E}"/>
              </a:ext>
            </a:extLst>
          </p:cNvPr>
          <p:cNvSpPr>
            <a:spLocks noGrp="1"/>
          </p:cNvSpPr>
          <p:nvPr>
            <p:ph type="sldNum" sz="quarter" idx="19"/>
          </p:nvPr>
        </p:nvSpPr>
        <p:spPr/>
        <p:txBody>
          <a:bodyPr/>
          <a:lstStyle/>
          <a:p>
            <a:fld id="{B03A8012-9C8A-A340-B848-62C2ABD4DCA7}" type="slidenum">
              <a:rPr lang="en-US" smtClean="0"/>
              <a:pPr/>
              <a:t>18</a:t>
            </a:fld>
            <a:endParaRPr lang="en-US"/>
          </a:p>
        </p:txBody>
      </p:sp>
      <p:pic>
        <p:nvPicPr>
          <p:cNvPr id="8" name="Picture 7">
            <a:extLst>
              <a:ext uri="{FF2B5EF4-FFF2-40B4-BE49-F238E27FC236}">
                <a16:creationId xmlns:a16="http://schemas.microsoft.com/office/drawing/2014/main" id="{5E3C44CB-56DB-CAC4-ADE9-42E34A4F4BA6}"/>
              </a:ext>
            </a:extLst>
          </p:cNvPr>
          <p:cNvPicPr>
            <a:picLocks noChangeAspect="1"/>
          </p:cNvPicPr>
          <p:nvPr/>
        </p:nvPicPr>
        <p:blipFill>
          <a:blip r:embed="rId3"/>
          <a:stretch>
            <a:fillRect/>
          </a:stretch>
        </p:blipFill>
        <p:spPr>
          <a:xfrm>
            <a:off x="496954" y="3429000"/>
            <a:ext cx="11228571" cy="2714286"/>
          </a:xfrm>
          <a:prstGeom prst="rect">
            <a:avLst/>
          </a:prstGeom>
        </p:spPr>
      </p:pic>
    </p:spTree>
    <p:extLst>
      <p:ext uri="{BB962C8B-B14F-4D97-AF65-F5344CB8AC3E}">
        <p14:creationId xmlns:p14="http://schemas.microsoft.com/office/powerpoint/2010/main" val="3007185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465337-A38B-512D-52F3-EBA0C2EE887D}"/>
              </a:ext>
            </a:extLst>
          </p:cNvPr>
          <p:cNvSpPr>
            <a:spLocks noGrp="1"/>
          </p:cNvSpPr>
          <p:nvPr>
            <p:ph type="body" sz="quarter" idx="13"/>
          </p:nvPr>
        </p:nvSpPr>
        <p:spPr/>
        <p:txBody>
          <a:bodyPr/>
          <a:lstStyle/>
          <a:p>
            <a:r>
              <a:rPr lang="en-US" dirty="0">
                <a:solidFill>
                  <a:srgbClr val="007DA3"/>
                </a:solidFill>
              </a:rPr>
              <a:t>Enrolling through Workday</a:t>
            </a:r>
          </a:p>
        </p:txBody>
      </p:sp>
      <p:sp>
        <p:nvSpPr>
          <p:cNvPr id="3" name="Title 2">
            <a:extLst>
              <a:ext uri="{FF2B5EF4-FFF2-40B4-BE49-F238E27FC236}">
                <a16:creationId xmlns:a16="http://schemas.microsoft.com/office/drawing/2014/main" id="{AEE0D790-9F2D-DCC9-54D5-62313F552939}"/>
              </a:ext>
            </a:extLst>
          </p:cNvPr>
          <p:cNvSpPr>
            <a:spLocks noGrp="1"/>
          </p:cNvSpPr>
          <p:nvPr>
            <p:ph type="title"/>
          </p:nvPr>
        </p:nvSpPr>
        <p:spPr/>
        <p:txBody>
          <a:bodyPr/>
          <a:lstStyle/>
          <a:p>
            <a:r>
              <a:rPr lang="en-US" dirty="0"/>
              <a:t>How to Enroll</a:t>
            </a:r>
          </a:p>
        </p:txBody>
      </p:sp>
      <p:sp>
        <p:nvSpPr>
          <p:cNvPr id="4" name="Content Placeholder 3">
            <a:extLst>
              <a:ext uri="{FF2B5EF4-FFF2-40B4-BE49-F238E27FC236}">
                <a16:creationId xmlns:a16="http://schemas.microsoft.com/office/drawing/2014/main" id="{E0A45F14-DD80-A3AC-7690-78E0B833FAAF}"/>
              </a:ext>
            </a:extLst>
          </p:cNvPr>
          <p:cNvSpPr>
            <a:spLocks noGrp="1"/>
          </p:cNvSpPr>
          <p:nvPr>
            <p:ph sz="quarter" idx="18"/>
          </p:nvPr>
        </p:nvSpPr>
        <p:spPr/>
        <p:txBody>
          <a:bodyPr/>
          <a:lstStyle/>
          <a:p>
            <a:pPr marL="0" indent="0">
              <a:buNone/>
            </a:pPr>
            <a:r>
              <a:rPr lang="en-US" sz="1800" dirty="0">
                <a:latin typeface="+mn-lt"/>
                <a:cs typeface="Calibri Light"/>
              </a:rPr>
              <a:t>Click “</a:t>
            </a:r>
            <a:r>
              <a:rPr lang="en-US" sz="1800" b="1" dirty="0">
                <a:latin typeface="+mn-lt"/>
                <a:cs typeface="Calibri Light"/>
              </a:rPr>
              <a:t>Let’s Get Started</a:t>
            </a:r>
            <a:r>
              <a:rPr lang="en-US" sz="1800" dirty="0">
                <a:latin typeface="+mn-lt"/>
                <a:cs typeface="Calibri Light"/>
              </a:rPr>
              <a:t>”</a:t>
            </a:r>
            <a:endParaRPr lang="en-US" sz="1800" dirty="0">
              <a:solidFill>
                <a:schemeClr val="tx1"/>
              </a:solidFill>
              <a:latin typeface="+mn-lt"/>
              <a:cs typeface="Calibri Light"/>
            </a:endParaRPr>
          </a:p>
          <a:p>
            <a:endParaRPr lang="en-US" dirty="0"/>
          </a:p>
        </p:txBody>
      </p:sp>
      <p:sp>
        <p:nvSpPr>
          <p:cNvPr id="5" name="Slide Number Placeholder 4">
            <a:extLst>
              <a:ext uri="{FF2B5EF4-FFF2-40B4-BE49-F238E27FC236}">
                <a16:creationId xmlns:a16="http://schemas.microsoft.com/office/drawing/2014/main" id="{5B5C1110-1E58-5A56-9630-576F40F6888B}"/>
              </a:ext>
            </a:extLst>
          </p:cNvPr>
          <p:cNvSpPr>
            <a:spLocks noGrp="1"/>
          </p:cNvSpPr>
          <p:nvPr>
            <p:ph type="sldNum" sz="quarter" idx="19"/>
          </p:nvPr>
        </p:nvSpPr>
        <p:spPr/>
        <p:txBody>
          <a:bodyPr/>
          <a:lstStyle/>
          <a:p>
            <a:fld id="{B03A8012-9C8A-A340-B848-62C2ABD4DCA7}" type="slidenum">
              <a:rPr lang="en-US" smtClean="0"/>
              <a:pPr/>
              <a:t>19</a:t>
            </a:fld>
            <a:endParaRPr lang="en-US"/>
          </a:p>
        </p:txBody>
      </p:sp>
      <p:pic>
        <p:nvPicPr>
          <p:cNvPr id="12" name="Picture 11">
            <a:extLst>
              <a:ext uri="{FF2B5EF4-FFF2-40B4-BE49-F238E27FC236}">
                <a16:creationId xmlns:a16="http://schemas.microsoft.com/office/drawing/2014/main" id="{910697F4-50D0-179A-08DB-85FB68A62EE8}"/>
              </a:ext>
            </a:extLst>
          </p:cNvPr>
          <p:cNvPicPr>
            <a:picLocks noChangeAspect="1"/>
          </p:cNvPicPr>
          <p:nvPr/>
        </p:nvPicPr>
        <p:blipFill>
          <a:blip r:embed="rId2"/>
          <a:stretch>
            <a:fillRect/>
          </a:stretch>
        </p:blipFill>
        <p:spPr>
          <a:xfrm>
            <a:off x="624840" y="1810954"/>
            <a:ext cx="10371428" cy="4028571"/>
          </a:xfrm>
          <a:prstGeom prst="rect">
            <a:avLst/>
          </a:prstGeom>
        </p:spPr>
      </p:pic>
      <p:sp>
        <p:nvSpPr>
          <p:cNvPr id="6" name="Rectangle 5">
            <a:extLst>
              <a:ext uri="{FF2B5EF4-FFF2-40B4-BE49-F238E27FC236}">
                <a16:creationId xmlns:a16="http://schemas.microsoft.com/office/drawing/2014/main" id="{9F32FA47-3ED2-F244-EBED-A644291D32D7}"/>
              </a:ext>
            </a:extLst>
          </p:cNvPr>
          <p:cNvSpPr/>
          <p:nvPr/>
        </p:nvSpPr>
        <p:spPr>
          <a:xfrm>
            <a:off x="7385538" y="791308"/>
            <a:ext cx="3610730" cy="707412"/>
          </a:xfrm>
          <a:prstGeom prst="rect">
            <a:avLst/>
          </a:prstGeom>
          <a:solidFill>
            <a:srgbClr val="FBE232"/>
          </a:solidFill>
          <a:ln>
            <a:noFill/>
          </a:ln>
        </p:spPr>
        <p:style>
          <a:lnRef idx="0">
            <a:scrgbClr r="0" g="0" b="0"/>
          </a:lnRef>
          <a:fillRef idx="0">
            <a:scrgbClr r="0" g="0" b="0"/>
          </a:fillRef>
          <a:effectRef idx="0">
            <a:scrgbClr r="0" g="0" b="0"/>
          </a:effectRef>
          <a:fontRef idx="minor">
            <a:schemeClr val="lt1"/>
          </a:fontRef>
        </p:style>
        <p:txBody>
          <a:bodyPr lIns="45720" tIns="45720" rIns="45720" bIns="45720" rtlCol="0" anchor="t"/>
          <a:lstStyle/>
          <a:p>
            <a:pPr algn="l"/>
            <a:r>
              <a:rPr lang="en-US" b="1" dirty="0">
                <a:solidFill>
                  <a:schemeClr val="tx1"/>
                </a:solidFill>
              </a:rPr>
              <a:t>DEADLINE:           11/15/2024</a:t>
            </a:r>
          </a:p>
          <a:p>
            <a:pPr algn="l"/>
            <a:r>
              <a:rPr lang="en-US" sz="1600" dirty="0">
                <a:solidFill>
                  <a:schemeClr val="tx1"/>
                </a:solidFill>
              </a:rPr>
              <a:t>                                  </a:t>
            </a:r>
            <a:r>
              <a:rPr lang="en-US" sz="1400" dirty="0">
                <a:solidFill>
                  <a:schemeClr val="tx1"/>
                </a:solidFill>
              </a:rPr>
              <a:t>(11:59PM PST)</a:t>
            </a:r>
          </a:p>
        </p:txBody>
      </p:sp>
    </p:spTree>
    <p:extLst>
      <p:ext uri="{BB962C8B-B14F-4D97-AF65-F5344CB8AC3E}">
        <p14:creationId xmlns:p14="http://schemas.microsoft.com/office/powerpoint/2010/main" val="1363030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238F7B-11E7-245A-ADA0-6272EA4DB40E}"/>
              </a:ext>
            </a:extLst>
          </p:cNvPr>
          <p:cNvSpPr>
            <a:spLocks noGrp="1"/>
          </p:cNvSpPr>
          <p:nvPr>
            <p:ph type="title"/>
          </p:nvPr>
        </p:nvSpPr>
        <p:spPr/>
        <p:txBody>
          <a:bodyPr/>
          <a:lstStyle/>
          <a:p>
            <a:r>
              <a:rPr lang="en-US" dirty="0"/>
              <a:t>Introduction</a:t>
            </a:r>
          </a:p>
        </p:txBody>
      </p:sp>
      <p:sp>
        <p:nvSpPr>
          <p:cNvPr id="9" name="Slide Number Placeholder 8">
            <a:extLst>
              <a:ext uri="{FF2B5EF4-FFF2-40B4-BE49-F238E27FC236}">
                <a16:creationId xmlns:a16="http://schemas.microsoft.com/office/drawing/2014/main" id="{CD48AF51-4047-0B18-D3AC-B0C2257A3EDB}"/>
              </a:ext>
            </a:extLst>
          </p:cNvPr>
          <p:cNvSpPr>
            <a:spLocks noGrp="1"/>
          </p:cNvSpPr>
          <p:nvPr>
            <p:ph type="sldNum" sz="quarter" idx="27"/>
          </p:nvPr>
        </p:nvSpPr>
        <p:spPr>
          <a:xfrm>
            <a:off x="11587480" y="6356350"/>
            <a:ext cx="604520" cy="365125"/>
          </a:xfrm>
        </p:spPr>
        <p:txBody>
          <a:bodyPr/>
          <a:lstStyle/>
          <a:p>
            <a:fld id="{B03A8012-9C8A-A340-B848-62C2ABD4DCA7}" type="slidenum">
              <a:rPr lang="en-US" smtClean="0"/>
              <a:pPr/>
              <a:t>2</a:t>
            </a:fld>
            <a:endParaRPr lang="en-US" dirty="0"/>
          </a:p>
        </p:txBody>
      </p:sp>
      <p:sp>
        <p:nvSpPr>
          <p:cNvPr id="16" name="Content Placeholder 10">
            <a:extLst>
              <a:ext uri="{FF2B5EF4-FFF2-40B4-BE49-F238E27FC236}">
                <a16:creationId xmlns:a16="http://schemas.microsoft.com/office/drawing/2014/main" id="{189859F0-F765-3814-B6BC-40420E2D8257}"/>
              </a:ext>
            </a:extLst>
          </p:cNvPr>
          <p:cNvSpPr txBox="1">
            <a:spLocks/>
          </p:cNvSpPr>
          <p:nvPr/>
        </p:nvSpPr>
        <p:spPr>
          <a:xfrm>
            <a:off x="777239" y="1557528"/>
            <a:ext cx="4605643" cy="4724400"/>
          </a:xfrm>
          <a:prstGeom prst="rect">
            <a:avLst/>
          </a:prstGeom>
        </p:spPr>
        <p:txBody>
          <a:bodyPr vert="horz" lIns="0" tIns="0" rIns="0" bIns="0" rtlCol="0">
            <a:noAutofit/>
          </a:bodyPr>
          <a:lstStyle>
            <a:lvl1pPr marL="182880" indent="-182880" algn="l" defTabSz="914400" rtl="0" eaLnBrk="1" latinLnBrk="0" hangingPunct="1">
              <a:lnSpc>
                <a:spcPct val="100000"/>
              </a:lnSpc>
              <a:spcBef>
                <a:spcPts val="0"/>
              </a:spcBef>
              <a:spcAft>
                <a:spcPts val="600"/>
              </a:spcAft>
              <a:buClr>
                <a:schemeClr val="tx1"/>
              </a:buClr>
              <a:buSzPct val="100000"/>
              <a:buFont typeface="Wingdings" panose="05000000000000000000" pitchFamily="2" charset="2"/>
              <a:buChar char="§"/>
              <a:tabLst/>
              <a:defRPr sz="1600" b="0" i="0" kern="600" cap="none" baseline="0">
                <a:solidFill>
                  <a:schemeClr val="tx1"/>
                </a:solidFill>
                <a:latin typeface="Arial" panose="020B0604020202020204" pitchFamily="34" charset="0"/>
                <a:ea typeface="+mn-ea"/>
                <a:cs typeface="Arial" panose="020B0604020202020204" pitchFamily="34" charset="0"/>
              </a:defRPr>
            </a:lvl1pPr>
            <a:lvl2pPr marL="365760" indent="-182880" algn="l" defTabSz="914400" rtl="0" eaLnBrk="1" latinLnBrk="0" hangingPunct="1">
              <a:lnSpc>
                <a:spcPct val="100000"/>
              </a:lnSpc>
              <a:spcBef>
                <a:spcPts val="0"/>
              </a:spcBef>
              <a:spcAft>
                <a:spcPts val="600"/>
              </a:spcAft>
              <a:buClr>
                <a:schemeClr val="tx1"/>
              </a:buClr>
              <a:buSzPct val="80000"/>
              <a:buFont typeface="Wingdings" pitchFamily="2" charset="2"/>
              <a:buChar char="§"/>
              <a:tabLst/>
              <a:defRPr sz="1600" b="0" i="0" kern="600" cap="none" spc="0" baseline="0">
                <a:solidFill>
                  <a:schemeClr val="tx1"/>
                </a:solidFill>
                <a:latin typeface="Arial" panose="020B0604020202020204" pitchFamily="34" charset="0"/>
                <a:ea typeface="+mn-ea"/>
                <a:cs typeface="Arial" panose="020B0604020202020204" pitchFamily="34" charset="0"/>
              </a:defRPr>
            </a:lvl2pPr>
            <a:lvl3pPr marL="548640" indent="-182880" algn="l" defTabSz="914400" rtl="0" eaLnBrk="1" latinLnBrk="0" hangingPunct="1">
              <a:lnSpc>
                <a:spcPct val="100000"/>
              </a:lnSpc>
              <a:spcBef>
                <a:spcPts val="0"/>
              </a:spcBef>
              <a:spcAft>
                <a:spcPts val="600"/>
              </a:spcAft>
              <a:buClrTx/>
              <a:buSzPct val="60000"/>
              <a:buFont typeface="Wingdings" pitchFamily="2" charset="2"/>
              <a:buChar char="§"/>
              <a:tabLst/>
              <a:defRPr sz="1600" b="0" i="0" kern="600" cap="none" baseline="0">
                <a:solidFill>
                  <a:schemeClr val="tx1"/>
                </a:solidFill>
                <a:latin typeface="Arial" panose="020B0604020202020204" pitchFamily="34" charset="0"/>
                <a:ea typeface="+mn-ea"/>
                <a:cs typeface="Arial" panose="020B0604020202020204" pitchFamily="34" charset="0"/>
              </a:defRPr>
            </a:lvl3pPr>
            <a:lvl4pPr marL="731520" indent="-179388" algn="l" defTabSz="914400" rtl="0" eaLnBrk="1" latinLnBrk="0" hangingPunct="1">
              <a:lnSpc>
                <a:spcPct val="100000"/>
              </a:lnSpc>
              <a:spcBef>
                <a:spcPts val="0"/>
              </a:spcBef>
              <a:spcAft>
                <a:spcPts val="600"/>
              </a:spcAft>
              <a:buClrTx/>
              <a:buSzPct val="100000"/>
              <a:buFont typeface="System Font Regular"/>
              <a:buChar char="–"/>
              <a:tabLst/>
              <a:defRPr sz="1600" b="0" i="0" kern="600" cap="none" baseline="0">
                <a:solidFill>
                  <a:schemeClr val="tx1"/>
                </a:solidFill>
                <a:latin typeface="Arial" panose="020B0604020202020204" pitchFamily="34" charset="0"/>
                <a:ea typeface="+mn-ea"/>
                <a:cs typeface="Arial" panose="020B0604020202020204" pitchFamily="34" charset="0"/>
              </a:defRPr>
            </a:lvl4pPr>
            <a:lvl5pPr marL="914400" indent="-182880" algn="l" defTabSz="914400" rtl="0" eaLnBrk="1" latinLnBrk="0" hangingPunct="1">
              <a:lnSpc>
                <a:spcPct val="100000"/>
              </a:lnSpc>
              <a:spcBef>
                <a:spcPts val="0"/>
              </a:spcBef>
              <a:spcAft>
                <a:spcPts val="0"/>
              </a:spcAft>
              <a:buClrTx/>
              <a:buSzPct val="80000"/>
              <a:buFont typeface="Arial" panose="020B0604020202020204" pitchFamily="34" charset="0"/>
              <a:buChar char="•"/>
              <a:tabLst/>
              <a:defRPr sz="1400" b="0" kern="100" cap="none" spc="50" baseline="0">
                <a:solidFill>
                  <a:schemeClr val="tx1"/>
                </a:solidFill>
                <a:latin typeface="+mn-lt"/>
                <a:ea typeface="+mn-ea"/>
                <a:cs typeface="+mn-cs"/>
              </a:defRPr>
            </a:lvl5pPr>
            <a:lvl6pPr marL="0" indent="0" algn="l" defTabSz="914400" rtl="0" eaLnBrk="1" latinLnBrk="0" hangingPunct="1">
              <a:lnSpc>
                <a:spcPct val="85000"/>
              </a:lnSpc>
              <a:spcBef>
                <a:spcPts val="0"/>
              </a:spcBef>
              <a:spcAft>
                <a:spcPts val="400"/>
              </a:spcAft>
              <a:buClr>
                <a:schemeClr val="tx1"/>
              </a:buClr>
              <a:buFontTx/>
              <a:buChar char="​"/>
              <a:defRPr sz="1600" b="0" kern="1200" cap="none" baseline="0">
                <a:solidFill>
                  <a:srgbClr val="646464"/>
                </a:solidFill>
                <a:latin typeface="+mj-lt"/>
                <a:ea typeface="+mn-ea"/>
                <a:cs typeface="+mn-cs"/>
              </a:defRPr>
            </a:lvl6pPr>
            <a:lvl7pPr marL="0" indent="0" algn="l" defTabSz="914400" rtl="0" eaLnBrk="1" latinLnBrk="0" hangingPunct="1">
              <a:lnSpc>
                <a:spcPct val="120000"/>
              </a:lnSpc>
              <a:spcBef>
                <a:spcPts val="200"/>
              </a:spcBef>
              <a:spcAft>
                <a:spcPts val="800"/>
              </a:spcAft>
              <a:buClr>
                <a:schemeClr val="tx1"/>
              </a:buClr>
              <a:buFontTx/>
              <a:buChar char="​"/>
              <a:defRPr sz="1400" b="0" kern="1200" cap="none" baseline="0">
                <a:solidFill>
                  <a:schemeClr val="tx1"/>
                </a:solidFill>
                <a:latin typeface="+mn-lt"/>
                <a:ea typeface="+mn-ea"/>
                <a:cs typeface="+mn-cs"/>
              </a:defRPr>
            </a:lvl7pPr>
            <a:lvl8pPr marL="114300" indent="-114300" algn="l" defTabSz="914400" rtl="0" eaLnBrk="1" latinLnBrk="0" hangingPunct="1">
              <a:lnSpc>
                <a:spcPct val="100000"/>
              </a:lnSpc>
              <a:spcBef>
                <a:spcPts val="800"/>
              </a:spcBef>
              <a:spcAft>
                <a:spcPts val="200"/>
              </a:spcAft>
              <a:buClr>
                <a:schemeClr val="tx1"/>
              </a:buClr>
              <a:buFont typeface="Calibri" panose="020F0502020204030204" pitchFamily="34" charset="0"/>
              <a:buChar char="“"/>
              <a:defRPr sz="1800" b="0" kern="1200" cap="none" baseline="0">
                <a:solidFill>
                  <a:schemeClr val="tx1"/>
                </a:solidFill>
                <a:latin typeface="+mn-lt"/>
                <a:ea typeface="+mn-ea"/>
                <a:cs typeface="+mn-cs"/>
              </a:defRPr>
            </a:lvl8pPr>
            <a:lvl9pPr marL="114300" indent="0" algn="l" defTabSz="914400" rtl="0" eaLnBrk="1" latinLnBrk="0" hangingPunct="1">
              <a:lnSpc>
                <a:spcPct val="82000"/>
              </a:lnSpc>
              <a:spcBef>
                <a:spcPts val="200"/>
              </a:spcBef>
              <a:spcAft>
                <a:spcPts val="1200"/>
              </a:spcAft>
              <a:buClr>
                <a:schemeClr val="tx1"/>
              </a:buClr>
              <a:buFontTx/>
              <a:buNone/>
              <a:defRPr sz="1200" b="0" kern="100" cap="none" spc="50" baseline="0">
                <a:solidFill>
                  <a:schemeClr val="tx1"/>
                </a:solidFill>
                <a:latin typeface="+mn-lt"/>
                <a:ea typeface="+mn-ea"/>
                <a:cs typeface="+mn-cs"/>
              </a:defRPr>
            </a:lvl9pPr>
          </a:lstStyle>
          <a:p>
            <a:r>
              <a:rPr lang="en-US" b="1" dirty="0"/>
              <a:t>Ines Fontanella</a:t>
            </a:r>
            <a:r>
              <a:rPr lang="en-US" dirty="0"/>
              <a:t>, Sr. Manager, Global Benefits</a:t>
            </a:r>
          </a:p>
          <a:p>
            <a:pPr lvl="1"/>
            <a:r>
              <a:rPr lang="en-US" dirty="0"/>
              <a:t>Rimini Street</a:t>
            </a:r>
          </a:p>
          <a:p>
            <a:pPr lvl="1"/>
            <a:endParaRPr lang="en-US" dirty="0"/>
          </a:p>
          <a:p>
            <a:r>
              <a:rPr lang="en-US" b="1" dirty="0"/>
              <a:t>Caryn Moloney</a:t>
            </a:r>
            <a:r>
              <a:rPr lang="en-US" dirty="0"/>
              <a:t>, Senior Account Manager</a:t>
            </a:r>
          </a:p>
          <a:p>
            <a:pPr lvl="1"/>
            <a:r>
              <a:rPr lang="en-US" dirty="0"/>
              <a:t>Woodruff Sawyer</a:t>
            </a:r>
          </a:p>
        </p:txBody>
      </p:sp>
    </p:spTree>
    <p:extLst>
      <p:ext uri="{BB962C8B-B14F-4D97-AF65-F5344CB8AC3E}">
        <p14:creationId xmlns:p14="http://schemas.microsoft.com/office/powerpoint/2010/main" val="2544314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938157-E520-E71C-ADC1-45C938ED9E9B}"/>
              </a:ext>
            </a:extLst>
          </p:cNvPr>
          <p:cNvSpPr>
            <a:spLocks noGrp="1"/>
          </p:cNvSpPr>
          <p:nvPr>
            <p:ph type="body" sz="quarter" idx="13"/>
          </p:nvPr>
        </p:nvSpPr>
        <p:spPr/>
        <p:txBody>
          <a:bodyPr/>
          <a:lstStyle/>
          <a:p>
            <a:r>
              <a:rPr lang="en-US" dirty="0">
                <a:solidFill>
                  <a:srgbClr val="007DA3"/>
                </a:solidFill>
              </a:rPr>
              <a:t>Now that you are almost done </a:t>
            </a:r>
          </a:p>
        </p:txBody>
      </p:sp>
      <p:sp>
        <p:nvSpPr>
          <p:cNvPr id="3" name="Title 2">
            <a:extLst>
              <a:ext uri="{FF2B5EF4-FFF2-40B4-BE49-F238E27FC236}">
                <a16:creationId xmlns:a16="http://schemas.microsoft.com/office/drawing/2014/main" id="{B1525792-9924-1B2C-201F-5DF6382A6059}"/>
              </a:ext>
            </a:extLst>
          </p:cNvPr>
          <p:cNvSpPr>
            <a:spLocks noGrp="1"/>
          </p:cNvSpPr>
          <p:nvPr>
            <p:ph type="title"/>
          </p:nvPr>
        </p:nvSpPr>
        <p:spPr/>
        <p:txBody>
          <a:bodyPr/>
          <a:lstStyle/>
          <a:p>
            <a:r>
              <a:rPr lang="en-US" dirty="0"/>
              <a:t>How to Enroll</a:t>
            </a:r>
          </a:p>
        </p:txBody>
      </p:sp>
      <p:sp>
        <p:nvSpPr>
          <p:cNvPr id="4" name="Content Placeholder 3">
            <a:extLst>
              <a:ext uri="{FF2B5EF4-FFF2-40B4-BE49-F238E27FC236}">
                <a16:creationId xmlns:a16="http://schemas.microsoft.com/office/drawing/2014/main" id="{666AFE80-1ED6-7093-0DAC-F9FB72CBD8BF}"/>
              </a:ext>
            </a:extLst>
          </p:cNvPr>
          <p:cNvSpPr>
            <a:spLocks noGrp="1"/>
          </p:cNvSpPr>
          <p:nvPr>
            <p:ph sz="quarter" idx="18"/>
          </p:nvPr>
        </p:nvSpPr>
        <p:spPr>
          <a:xfrm>
            <a:off x="777240" y="1463040"/>
            <a:ext cx="2780969" cy="4724400"/>
          </a:xfrm>
        </p:spPr>
        <p:txBody>
          <a:bodyPr>
            <a:normAutofit/>
          </a:bodyPr>
          <a:lstStyle/>
          <a:p>
            <a:r>
              <a:rPr lang="en-US" sz="1800" dirty="0"/>
              <a:t>Check mark the               “</a:t>
            </a:r>
            <a:r>
              <a:rPr lang="en-US" sz="1800" b="1" dirty="0"/>
              <a:t>I Accept</a:t>
            </a:r>
            <a:r>
              <a:rPr lang="en-US" sz="1800" dirty="0"/>
              <a:t>” box</a:t>
            </a:r>
          </a:p>
          <a:p>
            <a:endParaRPr lang="en-US" sz="1800" dirty="0"/>
          </a:p>
          <a:p>
            <a:r>
              <a:rPr lang="en-US" sz="1800" dirty="0"/>
              <a:t>Click “</a:t>
            </a:r>
            <a:r>
              <a:rPr lang="en-US" sz="1800" b="1" dirty="0"/>
              <a:t>Submit</a:t>
            </a:r>
            <a:r>
              <a:rPr lang="en-US" sz="1800" dirty="0"/>
              <a:t>” to complete your 2025 Open Enrollment Event</a:t>
            </a:r>
          </a:p>
        </p:txBody>
      </p:sp>
      <p:sp>
        <p:nvSpPr>
          <p:cNvPr id="5" name="Slide Number Placeholder 4">
            <a:extLst>
              <a:ext uri="{FF2B5EF4-FFF2-40B4-BE49-F238E27FC236}">
                <a16:creationId xmlns:a16="http://schemas.microsoft.com/office/drawing/2014/main" id="{226123B2-4F10-913A-D0F7-16E5E2932445}"/>
              </a:ext>
            </a:extLst>
          </p:cNvPr>
          <p:cNvSpPr>
            <a:spLocks noGrp="1"/>
          </p:cNvSpPr>
          <p:nvPr>
            <p:ph type="sldNum" sz="quarter" idx="19"/>
          </p:nvPr>
        </p:nvSpPr>
        <p:spPr/>
        <p:txBody>
          <a:bodyPr/>
          <a:lstStyle/>
          <a:p>
            <a:fld id="{B03A8012-9C8A-A340-B848-62C2ABD4DCA7}" type="slidenum">
              <a:rPr lang="en-US" smtClean="0"/>
              <a:pPr/>
              <a:t>20</a:t>
            </a:fld>
            <a:endParaRPr lang="en-US"/>
          </a:p>
        </p:txBody>
      </p:sp>
      <p:pic>
        <p:nvPicPr>
          <p:cNvPr id="6" name="Picture 5">
            <a:extLst>
              <a:ext uri="{FF2B5EF4-FFF2-40B4-BE49-F238E27FC236}">
                <a16:creationId xmlns:a16="http://schemas.microsoft.com/office/drawing/2014/main" id="{250C9269-06AB-3099-9D70-D6FDCB646248}"/>
              </a:ext>
            </a:extLst>
          </p:cNvPr>
          <p:cNvPicPr>
            <a:picLocks noChangeAspect="1"/>
          </p:cNvPicPr>
          <p:nvPr/>
        </p:nvPicPr>
        <p:blipFill>
          <a:blip r:embed="rId2"/>
          <a:stretch>
            <a:fillRect/>
          </a:stretch>
        </p:blipFill>
        <p:spPr>
          <a:xfrm>
            <a:off x="3627783" y="1463040"/>
            <a:ext cx="8462932" cy="4520971"/>
          </a:xfrm>
          <a:prstGeom prst="rect">
            <a:avLst/>
          </a:prstGeom>
        </p:spPr>
      </p:pic>
      <p:sp>
        <p:nvSpPr>
          <p:cNvPr id="9" name="TextBox 8">
            <a:extLst>
              <a:ext uri="{FF2B5EF4-FFF2-40B4-BE49-F238E27FC236}">
                <a16:creationId xmlns:a16="http://schemas.microsoft.com/office/drawing/2014/main" id="{51AA7ABF-05D4-6BE7-F345-355C6C169B8A}"/>
              </a:ext>
            </a:extLst>
          </p:cNvPr>
          <p:cNvSpPr txBox="1"/>
          <p:nvPr/>
        </p:nvSpPr>
        <p:spPr>
          <a:xfrm>
            <a:off x="5638800" y="2971800"/>
            <a:ext cx="914400" cy="914400"/>
          </a:xfrm>
          <a:prstGeom prst="rect">
            <a:avLst/>
          </a:prstGeom>
          <a:noFill/>
        </p:spPr>
        <p:txBody>
          <a:bodyPr wrap="square" lIns="45720" tIns="45720" rIns="45720" bIns="45720" rtlCol="0">
            <a:noAutofit/>
          </a:bodyPr>
          <a:lstStyle/>
          <a:p>
            <a:pPr algn="l">
              <a:spcAft>
                <a:spcPts val="1200"/>
              </a:spcAft>
            </a:pPr>
            <a:endParaRPr lang="en-US" sz="1600" kern="600" spc="-10" dirty="0"/>
          </a:p>
        </p:txBody>
      </p:sp>
      <p:pic>
        <p:nvPicPr>
          <p:cNvPr id="13" name="Picture 12">
            <a:extLst>
              <a:ext uri="{FF2B5EF4-FFF2-40B4-BE49-F238E27FC236}">
                <a16:creationId xmlns:a16="http://schemas.microsoft.com/office/drawing/2014/main" id="{20758A51-3CE5-CDF3-C376-68BD473DF7B3}"/>
              </a:ext>
            </a:extLst>
          </p:cNvPr>
          <p:cNvPicPr>
            <a:picLocks noChangeAspect="1"/>
          </p:cNvPicPr>
          <p:nvPr/>
        </p:nvPicPr>
        <p:blipFill>
          <a:blip r:embed="rId3"/>
          <a:stretch>
            <a:fillRect/>
          </a:stretch>
        </p:blipFill>
        <p:spPr>
          <a:xfrm>
            <a:off x="3772400" y="1463040"/>
            <a:ext cx="8419600" cy="4640804"/>
          </a:xfrm>
          <a:prstGeom prst="rect">
            <a:avLst/>
          </a:prstGeom>
        </p:spPr>
      </p:pic>
    </p:spTree>
    <p:extLst>
      <p:ext uri="{BB962C8B-B14F-4D97-AF65-F5344CB8AC3E}">
        <p14:creationId xmlns:p14="http://schemas.microsoft.com/office/powerpoint/2010/main" val="1941347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8">
            <a:extLst>
              <a:ext uri="{FF2B5EF4-FFF2-40B4-BE49-F238E27FC236}">
                <a16:creationId xmlns:a16="http://schemas.microsoft.com/office/drawing/2014/main" id="{EC638E12-2F35-467B-C4CA-D2CA20E93E4A}"/>
              </a:ext>
            </a:extLst>
          </p:cNvPr>
          <p:cNvPicPr>
            <a:picLocks noGrp="1" noChangeAspect="1"/>
          </p:cNvPicPr>
          <p:nvPr>
            <p:ph type="pic" sz="quarter" idx="12"/>
          </p:nvPr>
        </p:nvPicPr>
        <p:blipFill rotWithShape="1">
          <a:blip r:embed="rId2" cstate="screen">
            <a:extLst>
              <a:ext uri="{28A0092B-C50C-407E-A947-70E740481C1C}">
                <a14:useLocalDpi xmlns:a14="http://schemas.microsoft.com/office/drawing/2010/main"/>
              </a:ext>
            </a:extLst>
          </a:blip>
          <a:srcRect t="75" b="75"/>
          <a:stretch/>
        </p:blipFill>
        <p:spPr/>
      </p:pic>
      <p:sp>
        <p:nvSpPr>
          <p:cNvPr id="32" name="Title 31">
            <a:extLst>
              <a:ext uri="{FF2B5EF4-FFF2-40B4-BE49-F238E27FC236}">
                <a16:creationId xmlns:a16="http://schemas.microsoft.com/office/drawing/2014/main" id="{4F8DB838-45CA-2ABB-51E5-9A21C08E17EF}"/>
              </a:ext>
            </a:extLst>
          </p:cNvPr>
          <p:cNvSpPr>
            <a:spLocks noGrp="1"/>
          </p:cNvSpPr>
          <p:nvPr>
            <p:ph type="title"/>
          </p:nvPr>
        </p:nvSpPr>
        <p:spPr/>
        <p:txBody>
          <a:bodyPr/>
          <a:lstStyle/>
          <a:p>
            <a:r>
              <a:rPr lang="en-US" dirty="0"/>
              <a:t>Benefit Questions</a:t>
            </a:r>
          </a:p>
        </p:txBody>
      </p:sp>
      <p:graphicFrame>
        <p:nvGraphicFramePr>
          <p:cNvPr id="2" name="Content Placeholder 1">
            <a:extLst>
              <a:ext uri="{FF2B5EF4-FFF2-40B4-BE49-F238E27FC236}">
                <a16:creationId xmlns:a16="http://schemas.microsoft.com/office/drawing/2014/main" id="{DA841C04-D736-DC9C-7753-55851BF06DB7}"/>
              </a:ext>
            </a:extLst>
          </p:cNvPr>
          <p:cNvGraphicFramePr>
            <a:graphicFrameLocks noGrp="1"/>
          </p:cNvGraphicFramePr>
          <p:nvPr>
            <p:ph sz="quarter" idx="14"/>
            <p:extLst>
              <p:ext uri="{D42A27DB-BD31-4B8C-83A1-F6EECF244321}">
                <p14:modId xmlns:p14="http://schemas.microsoft.com/office/powerpoint/2010/main" val="233994382"/>
              </p:ext>
            </p:extLst>
          </p:nvPr>
        </p:nvGraphicFramePr>
        <p:xfrm>
          <a:off x="777875" y="1447800"/>
          <a:ext cx="6918325"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5">
            <a:extLst>
              <a:ext uri="{FF2B5EF4-FFF2-40B4-BE49-F238E27FC236}">
                <a16:creationId xmlns:a16="http://schemas.microsoft.com/office/drawing/2014/main" id="{F0707DD8-18A6-56EA-9F14-9E338F4CBE4B}"/>
              </a:ext>
            </a:extLst>
          </p:cNvPr>
          <p:cNvSpPr>
            <a:spLocks noGrp="1"/>
          </p:cNvSpPr>
          <p:nvPr>
            <p:ph type="body" sz="quarter" idx="24"/>
          </p:nvPr>
        </p:nvSpPr>
        <p:spPr/>
        <p:txBody>
          <a:bodyPr/>
          <a:lstStyle/>
          <a:p>
            <a:r>
              <a:rPr lang="en-US" dirty="0"/>
              <a:t>We are here to help</a:t>
            </a:r>
          </a:p>
        </p:txBody>
      </p:sp>
      <p:sp>
        <p:nvSpPr>
          <p:cNvPr id="5" name="Slide Number Placeholder 4">
            <a:extLst>
              <a:ext uri="{FF2B5EF4-FFF2-40B4-BE49-F238E27FC236}">
                <a16:creationId xmlns:a16="http://schemas.microsoft.com/office/drawing/2014/main" id="{DD1DEE08-AD2E-1B24-AC25-ACE704AD7850}"/>
              </a:ext>
            </a:extLst>
          </p:cNvPr>
          <p:cNvSpPr>
            <a:spLocks noGrp="1"/>
          </p:cNvSpPr>
          <p:nvPr>
            <p:ph type="sldNum" sz="quarter" idx="27"/>
          </p:nvPr>
        </p:nvSpPr>
        <p:spPr/>
        <p:txBody>
          <a:bodyPr/>
          <a:lstStyle/>
          <a:p>
            <a:fld id="{B03A8012-9C8A-A340-B848-62C2ABD4DCA7}" type="slidenum">
              <a:rPr lang="en-US" smtClean="0"/>
              <a:pPr/>
              <a:t>21</a:t>
            </a:fld>
            <a:endParaRPr lang="en-US"/>
          </a:p>
        </p:txBody>
      </p:sp>
    </p:spTree>
    <p:extLst>
      <p:ext uri="{BB962C8B-B14F-4D97-AF65-F5344CB8AC3E}">
        <p14:creationId xmlns:p14="http://schemas.microsoft.com/office/powerpoint/2010/main" val="368124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a:extLst>
              <a:ext uri="{FF2B5EF4-FFF2-40B4-BE49-F238E27FC236}">
                <a16:creationId xmlns:a16="http://schemas.microsoft.com/office/drawing/2014/main" id="{B01085F7-244B-E794-352E-F00CC416D689}"/>
              </a:ext>
            </a:extLst>
          </p:cNvPr>
          <p:cNvSpPr>
            <a:spLocks noGrp="1"/>
          </p:cNvSpPr>
          <p:nvPr>
            <p:ph type="title"/>
          </p:nvPr>
        </p:nvSpPr>
        <p:spPr/>
        <p:txBody>
          <a:bodyPr/>
          <a:lstStyle/>
          <a:p>
            <a:r>
              <a:rPr lang="en-US" dirty="0"/>
              <a:t>Thank You!</a:t>
            </a:r>
          </a:p>
        </p:txBody>
      </p:sp>
      <p:sp>
        <p:nvSpPr>
          <p:cNvPr id="5" name="Slide Number Placeholder 4">
            <a:extLst>
              <a:ext uri="{FF2B5EF4-FFF2-40B4-BE49-F238E27FC236}">
                <a16:creationId xmlns:a16="http://schemas.microsoft.com/office/drawing/2014/main" id="{1E28CF38-0AEB-922F-BB0C-FA7993713FD8}"/>
              </a:ext>
            </a:extLst>
          </p:cNvPr>
          <p:cNvSpPr>
            <a:spLocks noGrp="1"/>
          </p:cNvSpPr>
          <p:nvPr>
            <p:ph type="sldNum" sz="quarter" idx="56"/>
          </p:nvPr>
        </p:nvSpPr>
        <p:spPr>
          <a:xfrm>
            <a:off x="11587480" y="6356350"/>
            <a:ext cx="604520" cy="365125"/>
          </a:xfrm>
        </p:spPr>
        <p:txBody>
          <a:bodyPr/>
          <a:lstStyle/>
          <a:p>
            <a:fld id="{B03A8012-9C8A-A340-B848-62C2ABD4DCA7}" type="slidenum">
              <a:rPr lang="en-US" smtClean="0"/>
              <a:pPr/>
              <a:t>22</a:t>
            </a:fld>
            <a:endParaRPr lang="en-US"/>
          </a:p>
        </p:txBody>
      </p:sp>
      <p:sp>
        <p:nvSpPr>
          <p:cNvPr id="38" name="Text Placeholder 37">
            <a:extLst>
              <a:ext uri="{FF2B5EF4-FFF2-40B4-BE49-F238E27FC236}">
                <a16:creationId xmlns:a16="http://schemas.microsoft.com/office/drawing/2014/main" id="{0D67AAE9-DBB8-F468-3F2A-F5BF090401BB}"/>
              </a:ext>
            </a:extLst>
          </p:cNvPr>
          <p:cNvSpPr>
            <a:spLocks noGrp="1"/>
          </p:cNvSpPr>
          <p:nvPr>
            <p:ph type="body" sz="quarter" idx="52"/>
          </p:nvPr>
        </p:nvSpPr>
        <p:spPr/>
        <p:txBody>
          <a:bodyPr/>
          <a:lstStyle/>
          <a:p>
            <a:r>
              <a:rPr lang="en-US" dirty="0"/>
              <a:t>Sr. Manager, Global Benefits</a:t>
            </a:r>
          </a:p>
          <a:p>
            <a:r>
              <a:rPr lang="en-US" dirty="0">
                <a:solidFill>
                  <a:srgbClr val="007DA3"/>
                </a:solidFill>
                <a:hlinkClick r:id="rId2">
                  <a:extLst>
                    <a:ext uri="{A12FA001-AC4F-418D-AE19-62706E023703}">
                      <ahyp:hlinkClr xmlns:ahyp="http://schemas.microsoft.com/office/drawing/2018/hyperlinkcolor" val="tx"/>
                    </a:ext>
                  </a:extLst>
                </a:hlinkClick>
              </a:rPr>
              <a:t>benefits@riministreet.com</a:t>
            </a:r>
            <a:r>
              <a:rPr lang="en-US" dirty="0">
                <a:solidFill>
                  <a:srgbClr val="007DA3"/>
                </a:solidFill>
              </a:rPr>
              <a:t> </a:t>
            </a:r>
          </a:p>
        </p:txBody>
      </p:sp>
      <p:sp>
        <p:nvSpPr>
          <p:cNvPr id="39" name="Text Placeholder 38">
            <a:extLst>
              <a:ext uri="{FF2B5EF4-FFF2-40B4-BE49-F238E27FC236}">
                <a16:creationId xmlns:a16="http://schemas.microsoft.com/office/drawing/2014/main" id="{B9E0E789-7932-487B-4124-618E65F0BAB8}"/>
              </a:ext>
            </a:extLst>
          </p:cNvPr>
          <p:cNvSpPr>
            <a:spLocks noGrp="1"/>
          </p:cNvSpPr>
          <p:nvPr>
            <p:ph type="body" sz="quarter" idx="53"/>
          </p:nvPr>
        </p:nvSpPr>
        <p:spPr/>
        <p:txBody>
          <a:bodyPr/>
          <a:lstStyle/>
          <a:p>
            <a:r>
              <a:rPr lang="en-US" dirty="0"/>
              <a:t>Ines Fontanella</a:t>
            </a:r>
          </a:p>
        </p:txBody>
      </p:sp>
      <p:pic>
        <p:nvPicPr>
          <p:cNvPr id="4" name="Picture Placeholder 3" descr="A person wearing glasses and a white shirt&#10;&#10;Description automatically generated">
            <a:extLst>
              <a:ext uri="{FF2B5EF4-FFF2-40B4-BE49-F238E27FC236}">
                <a16:creationId xmlns:a16="http://schemas.microsoft.com/office/drawing/2014/main" id="{CFE0A933-C998-4137-5A41-9B5F2D487EE7}"/>
              </a:ext>
            </a:extLst>
          </p:cNvPr>
          <p:cNvPicPr>
            <a:picLocks noGrp="1" noChangeAspect="1"/>
          </p:cNvPicPr>
          <p:nvPr>
            <p:ph type="pic" sz="quarter" idx="34"/>
          </p:nvPr>
        </p:nvPicPr>
        <p:blipFill>
          <a:blip r:embed="rId3"/>
          <a:srcRect l="15654" r="15654"/>
          <a:stretch>
            <a:fillRect/>
          </a:stretch>
        </p:blipFill>
        <p:spPr>
          <a:xfrm>
            <a:off x="6339841" y="2646814"/>
            <a:ext cx="1341119" cy="1792421"/>
          </a:xfrm>
        </p:spPr>
      </p:pic>
    </p:spTree>
    <p:extLst>
      <p:ext uri="{BB962C8B-B14F-4D97-AF65-F5344CB8AC3E}">
        <p14:creationId xmlns:p14="http://schemas.microsoft.com/office/powerpoint/2010/main" val="290663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4A1BED-2826-C992-C715-066A6CCBCB02}"/>
              </a:ext>
            </a:extLst>
          </p:cNvPr>
          <p:cNvSpPr/>
          <p:nvPr/>
        </p:nvSpPr>
        <p:spPr>
          <a:xfrm>
            <a:off x="11576124" y="3121062"/>
            <a:ext cx="615876" cy="61587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9144" tIns="9144" rIns="9144" bIns="9144" rtlCol="0" anchor="ctr"/>
          <a:lstStyle/>
          <a:p>
            <a:pPr algn="ctr">
              <a:lnSpc>
                <a:spcPct val="95000"/>
              </a:lnSpc>
            </a:pPr>
            <a:endParaRPr lang="en-US" dirty="0"/>
          </a:p>
        </p:txBody>
      </p:sp>
      <p:pic>
        <p:nvPicPr>
          <p:cNvPr id="4" name="Picture 3">
            <a:extLst>
              <a:ext uri="{FF2B5EF4-FFF2-40B4-BE49-F238E27FC236}">
                <a16:creationId xmlns:a16="http://schemas.microsoft.com/office/drawing/2014/main" id="{6A59113D-04ED-B7D2-A860-4D961414CE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76125" y="3121062"/>
            <a:ext cx="615875" cy="615875"/>
          </a:xfrm>
          <a:prstGeom prst="rect">
            <a:avLst/>
          </a:prstGeom>
        </p:spPr>
      </p:pic>
      <p:sp>
        <p:nvSpPr>
          <p:cNvPr id="5" name="Slide Number Placeholder 4">
            <a:extLst>
              <a:ext uri="{FF2B5EF4-FFF2-40B4-BE49-F238E27FC236}">
                <a16:creationId xmlns:a16="http://schemas.microsoft.com/office/drawing/2014/main" id="{FAC2DDD1-5BC8-EA15-34B0-42CF6DE06BF7}"/>
              </a:ext>
            </a:extLst>
          </p:cNvPr>
          <p:cNvSpPr>
            <a:spLocks noGrp="1"/>
          </p:cNvSpPr>
          <p:nvPr>
            <p:ph type="sldNum" sz="quarter" idx="26"/>
          </p:nvPr>
        </p:nvSpPr>
        <p:spPr>
          <a:xfrm>
            <a:off x="11587480" y="6356350"/>
            <a:ext cx="604520" cy="365125"/>
          </a:xfrm>
        </p:spPr>
        <p:txBody>
          <a:bodyPr/>
          <a:lstStyle/>
          <a:p>
            <a:fld id="{B03A8012-9C8A-A340-B848-62C2ABD4DCA7}" type="slidenum">
              <a:rPr lang="en-US" smtClean="0"/>
              <a:pPr/>
              <a:t>3</a:t>
            </a:fld>
            <a:endParaRPr lang="en-US" dirty="0"/>
          </a:p>
        </p:txBody>
      </p:sp>
      <p:pic>
        <p:nvPicPr>
          <p:cNvPr id="36" name="Content Placeholder 35">
            <a:extLst>
              <a:ext uri="{FF2B5EF4-FFF2-40B4-BE49-F238E27FC236}">
                <a16:creationId xmlns:a16="http://schemas.microsoft.com/office/drawing/2014/main" id="{6A8A3A2C-1E95-AA22-0D28-ADD27817F78E}"/>
              </a:ext>
            </a:extLst>
          </p:cNvPr>
          <p:cNvPicPr>
            <a:picLocks noGrp="1" noChangeAspect="1"/>
          </p:cNvPicPr>
          <p:nvPr>
            <p:ph sz="quarter" idx="14"/>
          </p:nvPr>
        </p:nvPicPr>
        <p:blipFill>
          <a:blip r:embed="rId4"/>
          <a:stretch>
            <a:fillRect/>
          </a:stretch>
        </p:blipFill>
        <p:spPr>
          <a:xfrm>
            <a:off x="5591174" y="687555"/>
            <a:ext cx="5381626" cy="5320930"/>
          </a:xfrm>
        </p:spPr>
      </p:pic>
    </p:spTree>
    <p:extLst>
      <p:ext uri="{BB962C8B-B14F-4D97-AF65-F5344CB8AC3E}">
        <p14:creationId xmlns:p14="http://schemas.microsoft.com/office/powerpoint/2010/main" val="11023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2A6D639-DCE6-8C71-BA44-88B2CABDC93E}"/>
              </a:ext>
            </a:extLst>
          </p:cNvPr>
          <p:cNvSpPr>
            <a:spLocks noGrp="1"/>
          </p:cNvSpPr>
          <p:nvPr>
            <p:ph type="sldNum" sz="quarter" idx="19"/>
          </p:nvPr>
        </p:nvSpPr>
        <p:spPr/>
        <p:txBody>
          <a:bodyPr/>
          <a:lstStyle/>
          <a:p>
            <a:fld id="{B03A8012-9C8A-A340-B848-62C2ABD4DCA7}" type="slidenum">
              <a:rPr lang="en-US" smtClean="0"/>
              <a:pPr/>
              <a:t>4</a:t>
            </a:fld>
            <a:endParaRPr lang="en-US"/>
          </a:p>
        </p:txBody>
      </p:sp>
      <p:pic>
        <p:nvPicPr>
          <p:cNvPr id="16" name="Picture 15">
            <a:extLst>
              <a:ext uri="{FF2B5EF4-FFF2-40B4-BE49-F238E27FC236}">
                <a16:creationId xmlns:a16="http://schemas.microsoft.com/office/drawing/2014/main" id="{FD52B522-124C-8BC3-75C3-FDD1F6F2DE85}"/>
              </a:ext>
            </a:extLst>
          </p:cNvPr>
          <p:cNvPicPr>
            <a:picLocks noChangeAspect="1"/>
          </p:cNvPicPr>
          <p:nvPr/>
        </p:nvPicPr>
        <p:blipFill>
          <a:blip r:embed="rId2"/>
          <a:stretch>
            <a:fillRect/>
          </a:stretch>
        </p:blipFill>
        <p:spPr>
          <a:xfrm>
            <a:off x="1070582" y="1875646"/>
            <a:ext cx="4264073" cy="4213234"/>
          </a:xfrm>
          <a:prstGeom prst="rect">
            <a:avLst/>
          </a:prstGeom>
        </p:spPr>
      </p:pic>
      <p:sp>
        <p:nvSpPr>
          <p:cNvPr id="17" name="Title 5">
            <a:extLst>
              <a:ext uri="{FF2B5EF4-FFF2-40B4-BE49-F238E27FC236}">
                <a16:creationId xmlns:a16="http://schemas.microsoft.com/office/drawing/2014/main" id="{A3792019-CC71-3874-5DB5-7036D9077B33}"/>
              </a:ext>
            </a:extLst>
          </p:cNvPr>
          <p:cNvSpPr>
            <a:spLocks noGrp="1"/>
          </p:cNvSpPr>
          <p:nvPr>
            <p:ph type="title"/>
          </p:nvPr>
        </p:nvSpPr>
        <p:spPr>
          <a:xfrm>
            <a:off x="777240" y="576072"/>
            <a:ext cx="10652760" cy="397322"/>
          </a:xfrm>
        </p:spPr>
        <p:txBody>
          <a:bodyPr/>
          <a:lstStyle/>
          <a:p>
            <a:r>
              <a:rPr lang="en-US" dirty="0"/>
              <a:t>Vendor Spotlights - Reminder</a:t>
            </a:r>
          </a:p>
        </p:txBody>
      </p:sp>
      <p:sp>
        <p:nvSpPr>
          <p:cNvPr id="18" name="Text Placeholder 6">
            <a:extLst>
              <a:ext uri="{FF2B5EF4-FFF2-40B4-BE49-F238E27FC236}">
                <a16:creationId xmlns:a16="http://schemas.microsoft.com/office/drawing/2014/main" id="{5FED86E8-BD79-B199-CBFD-33484B76A95E}"/>
              </a:ext>
            </a:extLst>
          </p:cNvPr>
          <p:cNvSpPr>
            <a:spLocks noGrp="1"/>
          </p:cNvSpPr>
          <p:nvPr>
            <p:ph type="body" sz="quarter" idx="13"/>
          </p:nvPr>
        </p:nvSpPr>
        <p:spPr>
          <a:xfrm>
            <a:off x="792480" y="973394"/>
            <a:ext cx="10637520" cy="376863"/>
          </a:xfrm>
        </p:spPr>
        <p:txBody>
          <a:bodyPr/>
          <a:lstStyle/>
          <a:p>
            <a:r>
              <a:rPr lang="en-US" dirty="0">
                <a:solidFill>
                  <a:srgbClr val="007DA3"/>
                </a:solidFill>
              </a:rPr>
              <a:t>30-minute sessions with our benefit vendors</a:t>
            </a:r>
          </a:p>
        </p:txBody>
      </p:sp>
      <p:sp>
        <p:nvSpPr>
          <p:cNvPr id="3" name="TextBox 2">
            <a:extLst>
              <a:ext uri="{FF2B5EF4-FFF2-40B4-BE49-F238E27FC236}">
                <a16:creationId xmlns:a16="http://schemas.microsoft.com/office/drawing/2014/main" id="{45D3C5D1-B60B-B779-2CDF-09CE70F27F5D}"/>
              </a:ext>
            </a:extLst>
          </p:cNvPr>
          <p:cNvSpPr txBox="1"/>
          <p:nvPr/>
        </p:nvSpPr>
        <p:spPr>
          <a:xfrm>
            <a:off x="7128054" y="2063077"/>
            <a:ext cx="4264073" cy="1661993"/>
          </a:xfrm>
          <a:prstGeom prst="rect">
            <a:avLst/>
          </a:prstGeom>
          <a:solidFill>
            <a:srgbClr val="003E52"/>
          </a:solidFill>
        </p:spPr>
        <p:txBody>
          <a:bodyPr wrap="square">
            <a:spAutoFit/>
          </a:bodyPr>
          <a:lstStyle/>
          <a:p>
            <a:pPr marL="0" marR="0">
              <a:spcBef>
                <a:spcPts val="0"/>
              </a:spcBef>
              <a:spcAft>
                <a:spcPts val="0"/>
              </a:spcAft>
            </a:pPr>
            <a:endParaRPr lang="en-US" sz="1600" dirty="0">
              <a:solidFill>
                <a:schemeClr val="bg1"/>
              </a:solidFill>
              <a:effectLst/>
              <a:latin typeface="Arial" panose="020B0604020202020204" pitchFamily="34" charset="0"/>
              <a:ea typeface="Calibri" panose="020F0502020204030204" pitchFamily="34" charset="0"/>
            </a:endParaRPr>
          </a:p>
          <a:p>
            <a:pPr marL="0" marR="0">
              <a:spcBef>
                <a:spcPts val="0"/>
              </a:spcBef>
              <a:spcAft>
                <a:spcPts val="0"/>
              </a:spcAft>
            </a:pPr>
            <a:r>
              <a:rPr lang="en-US" sz="1400" dirty="0">
                <a:solidFill>
                  <a:schemeClr val="bg1"/>
                </a:solidFill>
                <a:effectLst/>
                <a:latin typeface="Arial" panose="020B0604020202020204" pitchFamily="34" charset="0"/>
                <a:ea typeface="Calibri" panose="020F0502020204030204" pitchFamily="34" charset="0"/>
              </a:rPr>
              <a:t>Per the IRS, wellness incentives under $100 are not subject to taxes.  </a:t>
            </a:r>
          </a:p>
          <a:p>
            <a:pPr marL="0" marR="0">
              <a:spcBef>
                <a:spcPts val="0"/>
              </a:spcBef>
              <a:spcAft>
                <a:spcPts val="0"/>
              </a:spcAft>
            </a:pPr>
            <a:endParaRPr lang="en-US" sz="1400" dirty="0">
              <a:solidFill>
                <a:schemeClr val="bg1"/>
              </a:solidFill>
              <a:latin typeface="Arial" panose="020B0604020202020204" pitchFamily="34" charset="0"/>
              <a:ea typeface="Calibri" panose="020F0502020204030204" pitchFamily="34" charset="0"/>
            </a:endParaRPr>
          </a:p>
          <a:p>
            <a:pPr marL="0" marR="0">
              <a:spcBef>
                <a:spcPts val="0"/>
              </a:spcBef>
              <a:spcAft>
                <a:spcPts val="0"/>
              </a:spcAft>
            </a:pPr>
            <a:r>
              <a:rPr lang="en-US" sz="1400" dirty="0">
                <a:solidFill>
                  <a:schemeClr val="bg1"/>
                </a:solidFill>
                <a:effectLst/>
                <a:latin typeface="Arial" panose="020B0604020202020204" pitchFamily="34" charset="0"/>
                <a:ea typeface="Calibri" panose="020F0502020204030204" pitchFamily="34" charset="0"/>
              </a:rPr>
              <a:t>If applicable, Rimini will gross up the value of the prize to account for taxes owed. </a:t>
            </a:r>
          </a:p>
          <a:p>
            <a:pPr marL="0" marR="0">
              <a:spcBef>
                <a:spcPts val="0"/>
              </a:spcBef>
              <a:spcAft>
                <a:spcPts val="0"/>
              </a:spcAft>
            </a:pPr>
            <a:endParaRPr lang="en-US" sz="1600" dirty="0">
              <a:solidFill>
                <a:schemeClr val="bg1"/>
              </a:solidFill>
              <a:effectLst/>
              <a:latin typeface="Calibri" panose="020F05020202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9793EF6C-F952-13EC-ED27-636EA86615D6}"/>
              </a:ext>
            </a:extLst>
          </p:cNvPr>
          <p:cNvSpPr txBox="1"/>
          <p:nvPr/>
        </p:nvSpPr>
        <p:spPr>
          <a:xfrm>
            <a:off x="7100825" y="3982263"/>
            <a:ext cx="4301946" cy="2031325"/>
          </a:xfrm>
          <a:prstGeom prst="rect">
            <a:avLst/>
          </a:prstGeom>
          <a:solidFill>
            <a:schemeClr val="bg2"/>
          </a:solidFill>
        </p:spPr>
        <p:txBody>
          <a:bodyPr wrap="square">
            <a:spAutoFit/>
          </a:bodyPr>
          <a:lstStyle/>
          <a:p>
            <a:pPr marL="228600" indent="-228600">
              <a:buSzPts val="1000"/>
              <a:buFont typeface="Wingdings" panose="05000000000000000000" pitchFamily="2" charset="2"/>
              <a:buChar char=""/>
              <a:tabLst>
                <a:tab pos="1371600" algn="l"/>
              </a:tabLst>
            </a:pPr>
            <a:r>
              <a:rPr lang="en-US" sz="1400" dirty="0">
                <a:solidFill>
                  <a:srgbClr val="000000"/>
                </a:solidFill>
                <a:effectLst/>
                <a:latin typeface="Arial" panose="020B0604020202020204" pitchFamily="34" charset="0"/>
                <a:ea typeface="Times New Roman" panose="02020603050405020304" pitchFamily="18" charset="0"/>
              </a:rPr>
              <a:t>Apple Watch </a:t>
            </a:r>
            <a:endParaRPr lang="en-US" sz="1400" dirty="0">
              <a:solidFill>
                <a:srgbClr val="000000"/>
              </a:solidFill>
              <a:effectLst/>
              <a:latin typeface="Calibri" panose="020F0502020204030204" pitchFamily="34" charset="0"/>
              <a:ea typeface="Calibri" panose="020F0502020204030204" pitchFamily="34" charset="0"/>
            </a:endParaRPr>
          </a:p>
          <a:p>
            <a:pPr marL="228600" indent="-228600">
              <a:buSzPts val="1000"/>
              <a:buFont typeface="Wingdings" panose="05000000000000000000" pitchFamily="2" charset="2"/>
              <a:buChar char=""/>
              <a:tabLst>
                <a:tab pos="1371600" algn="l"/>
              </a:tabLst>
            </a:pPr>
            <a:r>
              <a:rPr lang="en-US" sz="1400" dirty="0">
                <a:solidFill>
                  <a:srgbClr val="000000"/>
                </a:solidFill>
                <a:effectLst/>
                <a:latin typeface="Arial" panose="020B0604020202020204" pitchFamily="34" charset="0"/>
                <a:ea typeface="Times New Roman" panose="02020603050405020304" pitchFamily="18" charset="0"/>
              </a:rPr>
              <a:t>Under Desk Elliptical</a:t>
            </a:r>
            <a:endParaRPr lang="en-US" sz="1400" dirty="0">
              <a:solidFill>
                <a:srgbClr val="000000"/>
              </a:solidFill>
              <a:effectLst/>
              <a:latin typeface="Calibri" panose="020F0502020204030204" pitchFamily="34" charset="0"/>
              <a:ea typeface="Calibri" panose="020F0502020204030204" pitchFamily="34" charset="0"/>
            </a:endParaRPr>
          </a:p>
          <a:p>
            <a:pPr marL="228600" indent="-228600">
              <a:buSzPts val="1000"/>
              <a:buFont typeface="Wingdings" panose="05000000000000000000" pitchFamily="2" charset="2"/>
              <a:buChar char=""/>
              <a:tabLst>
                <a:tab pos="1371600" algn="l"/>
              </a:tabLst>
            </a:pPr>
            <a:r>
              <a:rPr lang="en-US" sz="1400" dirty="0">
                <a:solidFill>
                  <a:srgbClr val="000000"/>
                </a:solidFill>
                <a:effectLst/>
                <a:latin typeface="Arial" panose="020B0604020202020204" pitchFamily="34" charset="0"/>
                <a:ea typeface="Times New Roman" panose="02020603050405020304" pitchFamily="18" charset="0"/>
              </a:rPr>
              <a:t>Desk Chair Massage Pad</a:t>
            </a:r>
            <a:endParaRPr lang="en-US" sz="1400" dirty="0">
              <a:solidFill>
                <a:srgbClr val="000000"/>
              </a:solidFill>
              <a:effectLst/>
              <a:latin typeface="Calibri" panose="020F0502020204030204" pitchFamily="34" charset="0"/>
              <a:ea typeface="Calibri" panose="020F0502020204030204" pitchFamily="34" charset="0"/>
            </a:endParaRPr>
          </a:p>
          <a:p>
            <a:pPr marL="228600" indent="-228600">
              <a:buSzPts val="1000"/>
              <a:buFont typeface="Wingdings" panose="05000000000000000000" pitchFamily="2" charset="2"/>
              <a:buChar char=""/>
              <a:tabLst>
                <a:tab pos="1371600" algn="l"/>
              </a:tabLst>
            </a:pPr>
            <a:r>
              <a:rPr lang="en-US" sz="1400" dirty="0">
                <a:solidFill>
                  <a:srgbClr val="000000"/>
                </a:solidFill>
                <a:effectLst/>
                <a:latin typeface="Arial" panose="020B0604020202020204" pitchFamily="34" charset="0"/>
                <a:ea typeface="Times New Roman" panose="02020603050405020304" pitchFamily="18" charset="0"/>
              </a:rPr>
              <a:t>Yoga Mat w/Yoga Blocks</a:t>
            </a:r>
            <a:endParaRPr lang="en-US" sz="1400" dirty="0">
              <a:solidFill>
                <a:srgbClr val="000000"/>
              </a:solidFill>
              <a:effectLst/>
              <a:latin typeface="Calibri" panose="020F0502020204030204" pitchFamily="34" charset="0"/>
              <a:ea typeface="Calibri" panose="020F0502020204030204" pitchFamily="34" charset="0"/>
            </a:endParaRPr>
          </a:p>
          <a:p>
            <a:pPr marL="228600" indent="-228600">
              <a:buSzPts val="1000"/>
              <a:buFont typeface="Wingdings" panose="05000000000000000000" pitchFamily="2" charset="2"/>
              <a:buChar char=""/>
              <a:tabLst>
                <a:tab pos="1371600" algn="l"/>
              </a:tabLst>
            </a:pPr>
            <a:r>
              <a:rPr lang="en-US" sz="1400" dirty="0">
                <a:solidFill>
                  <a:srgbClr val="000000"/>
                </a:solidFill>
                <a:effectLst/>
                <a:latin typeface="Arial" panose="020B0604020202020204" pitchFamily="34" charset="0"/>
                <a:ea typeface="Times New Roman" panose="02020603050405020304" pitchFamily="18" charset="0"/>
              </a:rPr>
              <a:t>Pilates Ring and Ball Set </a:t>
            </a:r>
            <a:endParaRPr lang="en-US" sz="1400" dirty="0">
              <a:solidFill>
                <a:srgbClr val="000000"/>
              </a:solidFill>
              <a:effectLst/>
              <a:latin typeface="Calibri" panose="020F0502020204030204" pitchFamily="34" charset="0"/>
              <a:ea typeface="Calibri" panose="020F0502020204030204" pitchFamily="34" charset="0"/>
            </a:endParaRPr>
          </a:p>
          <a:p>
            <a:pPr marL="228600" indent="-228600">
              <a:buSzPts val="1000"/>
              <a:buFont typeface="Wingdings" panose="05000000000000000000" pitchFamily="2" charset="2"/>
              <a:buChar char=""/>
              <a:tabLst>
                <a:tab pos="1371600" algn="l"/>
              </a:tabLst>
            </a:pPr>
            <a:r>
              <a:rPr lang="en-US" sz="1400" dirty="0">
                <a:solidFill>
                  <a:srgbClr val="000000"/>
                </a:solidFill>
                <a:effectLst/>
                <a:latin typeface="Arial" panose="020B0604020202020204" pitchFamily="34" charset="0"/>
                <a:ea typeface="Times New Roman" panose="02020603050405020304" pitchFamily="18" charset="0"/>
              </a:rPr>
              <a:t>Back Shoulder and Neck Massager </a:t>
            </a:r>
            <a:endParaRPr lang="en-US" sz="1400" dirty="0">
              <a:solidFill>
                <a:srgbClr val="000000"/>
              </a:solidFill>
              <a:effectLst/>
              <a:latin typeface="Calibri" panose="020F0502020204030204" pitchFamily="34" charset="0"/>
              <a:ea typeface="Calibri" panose="020F0502020204030204" pitchFamily="34" charset="0"/>
            </a:endParaRPr>
          </a:p>
          <a:p>
            <a:pPr marL="228600" indent="-228600">
              <a:buSzPts val="1000"/>
              <a:buFont typeface="Wingdings" panose="05000000000000000000" pitchFamily="2" charset="2"/>
              <a:buChar char=""/>
              <a:tabLst>
                <a:tab pos="1371600" algn="l"/>
              </a:tabLst>
            </a:pPr>
            <a:r>
              <a:rPr lang="en-US" sz="1400" dirty="0">
                <a:solidFill>
                  <a:srgbClr val="000000"/>
                </a:solidFill>
                <a:effectLst/>
                <a:latin typeface="Arial" panose="020B0604020202020204" pitchFamily="34" charset="0"/>
                <a:ea typeface="Times New Roman" panose="02020603050405020304" pitchFamily="18" charset="0"/>
              </a:rPr>
              <a:t>Foot Massager</a:t>
            </a:r>
            <a:endParaRPr lang="en-US" sz="1400" dirty="0">
              <a:solidFill>
                <a:srgbClr val="000000"/>
              </a:solidFill>
              <a:effectLst/>
              <a:latin typeface="Calibri" panose="020F0502020204030204" pitchFamily="34" charset="0"/>
              <a:ea typeface="Calibri" panose="020F0502020204030204" pitchFamily="34" charset="0"/>
            </a:endParaRPr>
          </a:p>
          <a:p>
            <a:pPr marL="228600" indent="-228600">
              <a:buSzPts val="1000"/>
              <a:buFont typeface="Wingdings" panose="05000000000000000000" pitchFamily="2" charset="2"/>
              <a:buChar char=""/>
              <a:tabLst>
                <a:tab pos="1371600" algn="l"/>
              </a:tabLst>
            </a:pPr>
            <a:r>
              <a:rPr lang="en-US" sz="1400" dirty="0">
                <a:solidFill>
                  <a:srgbClr val="000000"/>
                </a:solidFill>
                <a:effectLst/>
                <a:latin typeface="Arial" panose="020B0604020202020204" pitchFamily="34" charset="0"/>
                <a:ea typeface="Times New Roman" panose="02020603050405020304" pitchFamily="18" charset="0"/>
              </a:rPr>
              <a:t>Deep Tissue Massage Gun</a:t>
            </a:r>
            <a:endParaRPr lang="en-US" sz="1400" dirty="0">
              <a:solidFill>
                <a:srgbClr val="000000"/>
              </a:solidFill>
              <a:effectLst/>
              <a:latin typeface="Calibri" panose="020F0502020204030204" pitchFamily="34" charset="0"/>
              <a:ea typeface="Calibri" panose="020F0502020204030204" pitchFamily="34" charset="0"/>
            </a:endParaRPr>
          </a:p>
          <a:p>
            <a:pPr marL="228600" indent="-228600">
              <a:buSzPts val="1000"/>
              <a:buFont typeface="Wingdings" panose="05000000000000000000" pitchFamily="2" charset="2"/>
              <a:buChar char=""/>
              <a:tabLst>
                <a:tab pos="1371600" algn="l"/>
              </a:tabLst>
            </a:pPr>
            <a:r>
              <a:rPr lang="en-US" sz="1400" dirty="0">
                <a:solidFill>
                  <a:srgbClr val="000000"/>
                </a:solidFill>
                <a:effectLst/>
                <a:latin typeface="Arial" panose="020B0604020202020204" pitchFamily="34" charset="0"/>
                <a:ea typeface="Times New Roman" panose="02020603050405020304" pitchFamily="18" charset="0"/>
              </a:rPr>
              <a:t>Body Weight Vest</a:t>
            </a:r>
            <a:endParaRPr lang="en-US" sz="1400" dirty="0">
              <a:solidFill>
                <a:srgbClr val="000000"/>
              </a:solidFill>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9BEC4753-9463-05B5-22B1-8500C479EE18}"/>
              </a:ext>
            </a:extLst>
          </p:cNvPr>
          <p:cNvSpPr txBox="1"/>
          <p:nvPr/>
        </p:nvSpPr>
        <p:spPr>
          <a:xfrm>
            <a:off x="7251283" y="576072"/>
            <a:ext cx="4027488" cy="507831"/>
          </a:xfrm>
          <a:prstGeom prst="rect">
            <a:avLst/>
          </a:prstGeom>
          <a:noFill/>
        </p:spPr>
        <p:txBody>
          <a:bodyPr wrap="square">
            <a:spAutoFit/>
          </a:bodyPr>
          <a:lstStyle/>
          <a:p>
            <a:pPr>
              <a:lnSpc>
                <a:spcPct val="90000"/>
              </a:lnSpc>
              <a:spcBef>
                <a:spcPct val="0"/>
              </a:spcBef>
            </a:pPr>
            <a:r>
              <a:rPr lang="en-US" sz="3000" b="1" kern="100" spc="-60" dirty="0">
                <a:latin typeface="+mj-lt"/>
                <a:ea typeface="+mj-ea"/>
                <a:cs typeface="+mj-cs"/>
              </a:rPr>
              <a:t>Win a wellness prize!</a:t>
            </a:r>
          </a:p>
        </p:txBody>
      </p:sp>
      <p:sp>
        <p:nvSpPr>
          <p:cNvPr id="7" name="Text Placeholder 12">
            <a:extLst>
              <a:ext uri="{FF2B5EF4-FFF2-40B4-BE49-F238E27FC236}">
                <a16:creationId xmlns:a16="http://schemas.microsoft.com/office/drawing/2014/main" id="{C201333D-676D-29AF-36E2-F463637125D1}"/>
              </a:ext>
            </a:extLst>
          </p:cNvPr>
          <p:cNvSpPr txBox="1">
            <a:spLocks/>
          </p:cNvSpPr>
          <p:nvPr/>
        </p:nvSpPr>
        <p:spPr>
          <a:xfrm>
            <a:off x="7238054" y="1134700"/>
            <a:ext cx="4027488" cy="4525962"/>
          </a:xfrm>
          <a:prstGeom prst="rect">
            <a:avLst/>
          </a:prstGeom>
        </p:spPr>
        <p:txBody>
          <a:bodyPr/>
          <a:lstStyle>
            <a:lvl1pPr marL="182880" indent="-182880" algn="l" defTabSz="914400" rtl="0" eaLnBrk="1" latinLnBrk="0" hangingPunct="1">
              <a:lnSpc>
                <a:spcPct val="100000"/>
              </a:lnSpc>
              <a:spcBef>
                <a:spcPts val="0"/>
              </a:spcBef>
              <a:spcAft>
                <a:spcPts val="600"/>
              </a:spcAft>
              <a:buClr>
                <a:schemeClr val="tx1"/>
              </a:buClr>
              <a:buSzPct val="100000"/>
              <a:buFont typeface="Wingdings" panose="05000000000000000000" pitchFamily="2" charset="2"/>
              <a:buChar char="§"/>
              <a:tabLst/>
              <a:defRPr sz="1600" b="0" i="0" kern="600" cap="none" baseline="0">
                <a:solidFill>
                  <a:schemeClr val="tx1"/>
                </a:solidFill>
                <a:latin typeface="Arial" panose="020B0604020202020204" pitchFamily="34" charset="0"/>
                <a:ea typeface="+mn-ea"/>
                <a:cs typeface="Arial" panose="020B0604020202020204" pitchFamily="34" charset="0"/>
              </a:defRPr>
            </a:lvl1pPr>
            <a:lvl2pPr marL="365760" indent="-182880" algn="l" defTabSz="914400" rtl="0" eaLnBrk="1" latinLnBrk="0" hangingPunct="1">
              <a:lnSpc>
                <a:spcPct val="100000"/>
              </a:lnSpc>
              <a:spcBef>
                <a:spcPts val="0"/>
              </a:spcBef>
              <a:spcAft>
                <a:spcPts val="600"/>
              </a:spcAft>
              <a:buClr>
                <a:schemeClr val="tx1"/>
              </a:buClr>
              <a:buSzPct val="80000"/>
              <a:buFont typeface="Wingdings" pitchFamily="2" charset="2"/>
              <a:buChar char="§"/>
              <a:tabLst/>
              <a:defRPr sz="1600" b="0" i="0" kern="600" cap="none" spc="0" baseline="0">
                <a:solidFill>
                  <a:schemeClr val="tx1"/>
                </a:solidFill>
                <a:latin typeface="Arial" panose="020B0604020202020204" pitchFamily="34" charset="0"/>
                <a:ea typeface="+mn-ea"/>
                <a:cs typeface="Arial" panose="020B0604020202020204" pitchFamily="34" charset="0"/>
              </a:defRPr>
            </a:lvl2pPr>
            <a:lvl3pPr marL="548640" indent="-182880" algn="l" defTabSz="914400" rtl="0" eaLnBrk="1" latinLnBrk="0" hangingPunct="1">
              <a:lnSpc>
                <a:spcPct val="100000"/>
              </a:lnSpc>
              <a:spcBef>
                <a:spcPts val="0"/>
              </a:spcBef>
              <a:spcAft>
                <a:spcPts val="600"/>
              </a:spcAft>
              <a:buClrTx/>
              <a:buSzPct val="60000"/>
              <a:buFont typeface="Wingdings" pitchFamily="2" charset="2"/>
              <a:buChar char="§"/>
              <a:tabLst/>
              <a:defRPr sz="1600" b="0" i="0" kern="600" cap="none" baseline="0">
                <a:solidFill>
                  <a:schemeClr val="tx1"/>
                </a:solidFill>
                <a:latin typeface="Arial" panose="020B0604020202020204" pitchFamily="34" charset="0"/>
                <a:ea typeface="+mn-ea"/>
                <a:cs typeface="Arial" panose="020B0604020202020204" pitchFamily="34" charset="0"/>
              </a:defRPr>
            </a:lvl3pPr>
            <a:lvl4pPr marL="731520" indent="-179388" algn="l" defTabSz="914400" rtl="0" eaLnBrk="1" latinLnBrk="0" hangingPunct="1">
              <a:lnSpc>
                <a:spcPct val="100000"/>
              </a:lnSpc>
              <a:spcBef>
                <a:spcPts val="0"/>
              </a:spcBef>
              <a:spcAft>
                <a:spcPts val="600"/>
              </a:spcAft>
              <a:buClrTx/>
              <a:buSzPct val="100000"/>
              <a:buFont typeface="System Font Regular"/>
              <a:buChar char="–"/>
              <a:tabLst/>
              <a:defRPr sz="1600" b="0" i="0" kern="600" cap="none" baseline="0">
                <a:solidFill>
                  <a:schemeClr val="tx1"/>
                </a:solidFill>
                <a:latin typeface="Arial" panose="020B0604020202020204" pitchFamily="34" charset="0"/>
                <a:ea typeface="+mn-ea"/>
                <a:cs typeface="Arial" panose="020B0604020202020204" pitchFamily="34" charset="0"/>
              </a:defRPr>
            </a:lvl4pPr>
            <a:lvl5pPr marL="914400" indent="-182880" algn="l" defTabSz="914400" rtl="0" eaLnBrk="1" latinLnBrk="0" hangingPunct="1">
              <a:lnSpc>
                <a:spcPct val="100000"/>
              </a:lnSpc>
              <a:spcBef>
                <a:spcPts val="0"/>
              </a:spcBef>
              <a:spcAft>
                <a:spcPts val="0"/>
              </a:spcAft>
              <a:buClrTx/>
              <a:buSzPct val="80000"/>
              <a:buFont typeface="Arial" panose="020B0604020202020204" pitchFamily="34" charset="0"/>
              <a:buChar char="•"/>
              <a:tabLst/>
              <a:defRPr sz="1400" b="0" kern="100" cap="none" spc="50" baseline="0">
                <a:solidFill>
                  <a:schemeClr val="tx1"/>
                </a:solidFill>
                <a:latin typeface="+mn-lt"/>
                <a:ea typeface="+mn-ea"/>
                <a:cs typeface="+mn-cs"/>
              </a:defRPr>
            </a:lvl5pPr>
            <a:lvl6pPr marL="0" indent="0" algn="l" defTabSz="914400" rtl="0" eaLnBrk="1" latinLnBrk="0" hangingPunct="1">
              <a:lnSpc>
                <a:spcPct val="85000"/>
              </a:lnSpc>
              <a:spcBef>
                <a:spcPts val="0"/>
              </a:spcBef>
              <a:spcAft>
                <a:spcPts val="400"/>
              </a:spcAft>
              <a:buClr>
                <a:schemeClr val="tx1"/>
              </a:buClr>
              <a:buFontTx/>
              <a:buChar char="​"/>
              <a:defRPr sz="1600" b="0" kern="1200" cap="none" baseline="0">
                <a:solidFill>
                  <a:srgbClr val="646464"/>
                </a:solidFill>
                <a:latin typeface="+mj-lt"/>
                <a:ea typeface="+mn-ea"/>
                <a:cs typeface="+mn-cs"/>
              </a:defRPr>
            </a:lvl6pPr>
            <a:lvl7pPr marL="0" indent="0" algn="l" defTabSz="914400" rtl="0" eaLnBrk="1" latinLnBrk="0" hangingPunct="1">
              <a:lnSpc>
                <a:spcPct val="120000"/>
              </a:lnSpc>
              <a:spcBef>
                <a:spcPts val="200"/>
              </a:spcBef>
              <a:spcAft>
                <a:spcPts val="800"/>
              </a:spcAft>
              <a:buClr>
                <a:schemeClr val="tx1"/>
              </a:buClr>
              <a:buFontTx/>
              <a:buChar char="​"/>
              <a:defRPr sz="1400" b="0" kern="1200" cap="none" baseline="0">
                <a:solidFill>
                  <a:schemeClr val="tx1"/>
                </a:solidFill>
                <a:latin typeface="+mn-lt"/>
                <a:ea typeface="+mn-ea"/>
                <a:cs typeface="+mn-cs"/>
              </a:defRPr>
            </a:lvl7pPr>
            <a:lvl8pPr marL="114300" indent="-114300" algn="l" defTabSz="914400" rtl="0" eaLnBrk="1" latinLnBrk="0" hangingPunct="1">
              <a:lnSpc>
                <a:spcPct val="100000"/>
              </a:lnSpc>
              <a:spcBef>
                <a:spcPts val="800"/>
              </a:spcBef>
              <a:spcAft>
                <a:spcPts val="200"/>
              </a:spcAft>
              <a:buClr>
                <a:schemeClr val="tx1"/>
              </a:buClr>
              <a:buFont typeface="Calibri" panose="020F0502020204030204" pitchFamily="34" charset="0"/>
              <a:buChar char="“"/>
              <a:defRPr sz="1800" b="0" kern="1200" cap="none" baseline="0">
                <a:solidFill>
                  <a:schemeClr val="tx1"/>
                </a:solidFill>
                <a:latin typeface="+mn-lt"/>
                <a:ea typeface="+mn-ea"/>
                <a:cs typeface="+mn-cs"/>
              </a:defRPr>
            </a:lvl8pPr>
            <a:lvl9pPr marL="114300" indent="0" algn="l" defTabSz="914400" rtl="0" eaLnBrk="1" latinLnBrk="0" hangingPunct="1">
              <a:lnSpc>
                <a:spcPct val="82000"/>
              </a:lnSpc>
              <a:spcBef>
                <a:spcPts val="200"/>
              </a:spcBef>
              <a:spcAft>
                <a:spcPts val="1200"/>
              </a:spcAft>
              <a:buClr>
                <a:schemeClr val="tx1"/>
              </a:buClr>
              <a:buFontTx/>
              <a:buNone/>
              <a:defRPr sz="1200" b="0" kern="100" cap="none" spc="50" baseline="0">
                <a:solidFill>
                  <a:schemeClr val="tx1"/>
                </a:solidFill>
                <a:latin typeface="+mn-lt"/>
                <a:ea typeface="+mn-ea"/>
                <a:cs typeface="+mn-cs"/>
              </a:defRPr>
            </a:lvl9pPr>
          </a:lstStyle>
          <a:p>
            <a:pPr marL="0" indent="0" algn="ctr">
              <a:buNone/>
            </a:pPr>
            <a:r>
              <a:rPr lang="en-US" dirty="0">
                <a:solidFill>
                  <a:srgbClr val="007DA3"/>
                </a:solidFill>
              </a:rPr>
              <a:t>Stay to the end of the presentation and you could be a lucky winner!</a:t>
            </a:r>
          </a:p>
        </p:txBody>
      </p:sp>
      <p:pic>
        <p:nvPicPr>
          <p:cNvPr id="9" name="Picture 8">
            <a:extLst>
              <a:ext uri="{FF2B5EF4-FFF2-40B4-BE49-F238E27FC236}">
                <a16:creationId xmlns:a16="http://schemas.microsoft.com/office/drawing/2014/main" id="{57524DC2-4AE8-8D24-E0C6-7C88A82BE343}"/>
              </a:ext>
            </a:extLst>
          </p:cNvPr>
          <p:cNvPicPr>
            <a:picLocks noChangeAspect="1"/>
          </p:cNvPicPr>
          <p:nvPr/>
        </p:nvPicPr>
        <p:blipFill>
          <a:blip r:embed="rId3"/>
          <a:stretch>
            <a:fillRect/>
          </a:stretch>
        </p:blipFill>
        <p:spPr>
          <a:xfrm>
            <a:off x="652991" y="2387204"/>
            <a:ext cx="293763" cy="224188"/>
          </a:xfrm>
          <a:prstGeom prst="rect">
            <a:avLst/>
          </a:prstGeom>
          <a:solidFill>
            <a:srgbClr val="007DA3"/>
          </a:solidFill>
        </p:spPr>
      </p:pic>
      <p:pic>
        <p:nvPicPr>
          <p:cNvPr id="10" name="Picture 9">
            <a:extLst>
              <a:ext uri="{FF2B5EF4-FFF2-40B4-BE49-F238E27FC236}">
                <a16:creationId xmlns:a16="http://schemas.microsoft.com/office/drawing/2014/main" id="{123D3243-2B71-55B7-7FAF-173AE6F849F3}"/>
              </a:ext>
            </a:extLst>
          </p:cNvPr>
          <p:cNvPicPr>
            <a:picLocks noChangeAspect="1"/>
          </p:cNvPicPr>
          <p:nvPr/>
        </p:nvPicPr>
        <p:blipFill>
          <a:blip r:embed="rId3"/>
          <a:stretch>
            <a:fillRect/>
          </a:stretch>
        </p:blipFill>
        <p:spPr>
          <a:xfrm>
            <a:off x="682858" y="2858924"/>
            <a:ext cx="293763" cy="224188"/>
          </a:xfrm>
          <a:prstGeom prst="rect">
            <a:avLst/>
          </a:prstGeom>
          <a:solidFill>
            <a:srgbClr val="007DA3"/>
          </a:solidFill>
        </p:spPr>
      </p:pic>
    </p:spTree>
    <p:extLst>
      <p:ext uri="{BB962C8B-B14F-4D97-AF65-F5344CB8AC3E}">
        <p14:creationId xmlns:p14="http://schemas.microsoft.com/office/powerpoint/2010/main" val="526611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41D6D0A7-D50B-B403-7FAF-33085DF990B0}"/>
              </a:ext>
            </a:extLst>
          </p:cNvPr>
          <p:cNvSpPr>
            <a:spLocks noGrp="1"/>
          </p:cNvSpPr>
          <p:nvPr>
            <p:ph type="body" sz="quarter" idx="13"/>
          </p:nvPr>
        </p:nvSpPr>
        <p:spPr>
          <a:xfrm>
            <a:off x="746760" y="5763065"/>
            <a:ext cx="10671048" cy="725658"/>
          </a:xfrm>
        </p:spPr>
        <p:txBody>
          <a:bodyPr/>
          <a:lstStyle/>
          <a:p>
            <a:pPr algn="ctr"/>
            <a:r>
              <a:rPr lang="en-US" b="1" dirty="0">
                <a:solidFill>
                  <a:schemeClr val="tx1"/>
                </a:solidFill>
              </a:rPr>
              <a:t>Changes become effective January 1, 2025</a:t>
            </a:r>
          </a:p>
          <a:p>
            <a:pPr algn="ctr"/>
            <a:r>
              <a:rPr lang="en-US" b="1" dirty="0">
                <a:solidFill>
                  <a:srgbClr val="007DA3"/>
                </a:solidFill>
              </a:rPr>
              <a:t>Next opportunity: </a:t>
            </a:r>
            <a:r>
              <a:rPr lang="en-US" dirty="0">
                <a:solidFill>
                  <a:srgbClr val="007DA3"/>
                </a:solidFill>
              </a:rPr>
              <a:t>If you experience a Qualifying Life Event</a:t>
            </a:r>
          </a:p>
        </p:txBody>
      </p:sp>
      <p:sp>
        <p:nvSpPr>
          <p:cNvPr id="3" name="Title 2">
            <a:extLst>
              <a:ext uri="{FF2B5EF4-FFF2-40B4-BE49-F238E27FC236}">
                <a16:creationId xmlns:a16="http://schemas.microsoft.com/office/drawing/2014/main" id="{54983BD4-3155-026F-88FE-FEDE7457A843}"/>
              </a:ext>
            </a:extLst>
          </p:cNvPr>
          <p:cNvSpPr>
            <a:spLocks noGrp="1"/>
          </p:cNvSpPr>
          <p:nvPr>
            <p:ph type="title"/>
          </p:nvPr>
        </p:nvSpPr>
        <p:spPr>
          <a:xfrm>
            <a:off x="777240" y="576072"/>
            <a:ext cx="10652760" cy="420624"/>
          </a:xfrm>
        </p:spPr>
        <p:txBody>
          <a:bodyPr anchor="t">
            <a:normAutofit/>
          </a:bodyPr>
          <a:lstStyle/>
          <a:p>
            <a:r>
              <a:rPr lang="en-US" dirty="0"/>
              <a:t>What You Need To Know</a:t>
            </a:r>
          </a:p>
        </p:txBody>
      </p:sp>
      <p:sp>
        <p:nvSpPr>
          <p:cNvPr id="5" name="Slide Number Placeholder 4">
            <a:extLst>
              <a:ext uri="{FF2B5EF4-FFF2-40B4-BE49-F238E27FC236}">
                <a16:creationId xmlns:a16="http://schemas.microsoft.com/office/drawing/2014/main" id="{AD06710D-BBA5-6809-8464-77EDE0BE8B44}"/>
              </a:ext>
            </a:extLst>
          </p:cNvPr>
          <p:cNvSpPr>
            <a:spLocks noGrp="1"/>
          </p:cNvSpPr>
          <p:nvPr>
            <p:ph type="sldNum" sz="quarter" idx="21"/>
          </p:nvPr>
        </p:nvSpPr>
        <p:spPr>
          <a:xfrm>
            <a:off x="11587480" y="6356350"/>
            <a:ext cx="604520" cy="365125"/>
          </a:xfrm>
        </p:spPr>
        <p:txBody>
          <a:bodyPr anchor="ctr">
            <a:normAutofit/>
          </a:bodyPr>
          <a:lstStyle/>
          <a:p>
            <a:pPr>
              <a:spcAft>
                <a:spcPts val="600"/>
              </a:spcAft>
            </a:pPr>
            <a:fld id="{B03A8012-9C8A-A340-B848-62C2ABD4DCA7}" type="slidenum">
              <a:rPr lang="en-US" smtClean="0"/>
              <a:pPr>
                <a:spcAft>
                  <a:spcPts val="600"/>
                </a:spcAft>
              </a:pPr>
              <a:t>5</a:t>
            </a:fld>
            <a:endParaRPr lang="en-US"/>
          </a:p>
        </p:txBody>
      </p:sp>
      <p:graphicFrame>
        <p:nvGraphicFramePr>
          <p:cNvPr id="7" name="Content Placeholder 3">
            <a:extLst>
              <a:ext uri="{FF2B5EF4-FFF2-40B4-BE49-F238E27FC236}">
                <a16:creationId xmlns:a16="http://schemas.microsoft.com/office/drawing/2014/main" id="{7DF37290-E1DA-0362-EC06-BB92F334E5D1}"/>
              </a:ext>
            </a:extLst>
          </p:cNvPr>
          <p:cNvGraphicFramePr>
            <a:graphicFrameLocks noGrp="1"/>
          </p:cNvGraphicFramePr>
          <p:nvPr>
            <p:ph sz="quarter" idx="18"/>
            <p:extLst>
              <p:ext uri="{D42A27DB-BD31-4B8C-83A1-F6EECF244321}">
                <p14:modId xmlns:p14="http://schemas.microsoft.com/office/powerpoint/2010/main" val="2094968841"/>
              </p:ext>
            </p:extLst>
          </p:nvPr>
        </p:nvGraphicFramePr>
        <p:xfrm>
          <a:off x="746760" y="873955"/>
          <a:ext cx="106680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0317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CA80A57-4919-B437-599E-3BC1C3BAEDB1}"/>
              </a:ext>
            </a:extLst>
          </p:cNvPr>
          <p:cNvSpPr>
            <a:spLocks noGrp="1"/>
          </p:cNvSpPr>
          <p:nvPr>
            <p:ph sz="quarter" idx="4294967295"/>
          </p:nvPr>
        </p:nvSpPr>
        <p:spPr>
          <a:xfrm>
            <a:off x="777240" y="1233577"/>
            <a:ext cx="8246059" cy="5369446"/>
          </a:xfrm>
        </p:spPr>
        <p:txBody>
          <a:bodyPr>
            <a:normAutofit/>
          </a:bodyPr>
          <a:lstStyle/>
          <a:p>
            <a:pPr>
              <a:lnSpc>
                <a:spcPct val="150000"/>
              </a:lnSpc>
              <a:spcAft>
                <a:spcPts val="0"/>
              </a:spcAft>
              <a:buFont typeface="Arial" panose="020B0604020202020204" pitchFamily="34" charset="0"/>
              <a:buChar char="•"/>
            </a:pPr>
            <a:r>
              <a:rPr lang="en-US" sz="1800" b="1" dirty="0">
                <a:solidFill>
                  <a:srgbClr val="000000"/>
                </a:solidFill>
                <a:effectLst/>
                <a:latin typeface="+mn-lt"/>
                <a:ea typeface="Times New Roman" panose="02020603050405020304" pitchFamily="18" charset="0"/>
              </a:rPr>
              <a:t>NO CHANGES to our Benefits coverage </a:t>
            </a:r>
            <a:r>
              <a:rPr lang="en-US" sz="1800" u="sng" dirty="0">
                <a:solidFill>
                  <a:srgbClr val="000000"/>
                </a:solidFill>
                <a:effectLst/>
                <a:latin typeface="+mn-lt"/>
                <a:ea typeface="Times New Roman" panose="02020603050405020304" pitchFamily="18" charset="0"/>
              </a:rPr>
              <a:t>excep</a:t>
            </a:r>
            <a:r>
              <a:rPr lang="en-US" sz="1800" dirty="0">
                <a:solidFill>
                  <a:srgbClr val="000000"/>
                </a:solidFill>
                <a:effectLst/>
                <a:latin typeface="+mn-lt"/>
                <a:ea typeface="Times New Roman" panose="02020603050405020304" pitchFamily="18" charset="0"/>
              </a:rPr>
              <a:t>t required mandates to the HDHP (HSA plan). </a:t>
            </a:r>
            <a:endParaRPr lang="en-US" sz="1800" dirty="0">
              <a:solidFill>
                <a:srgbClr val="000000"/>
              </a:solidFill>
              <a:effectLst/>
              <a:latin typeface="+mn-lt"/>
              <a:ea typeface="Calibri" panose="020F0502020204030204" pitchFamily="34" charset="0"/>
            </a:endParaRPr>
          </a:p>
          <a:p>
            <a:pPr lvl="4">
              <a:lnSpc>
                <a:spcPct val="150000"/>
              </a:lnSpc>
              <a:buFontTx/>
              <a:buChar char="‾"/>
            </a:pPr>
            <a:r>
              <a:rPr lang="en-US" sz="1800" dirty="0">
                <a:solidFill>
                  <a:srgbClr val="000000"/>
                </a:solidFill>
                <a:effectLst/>
                <a:ea typeface="Times New Roman" panose="02020603050405020304" pitchFamily="18" charset="0"/>
              </a:rPr>
              <a:t>Individual annual deductible increase: $3,200 to $</a:t>
            </a:r>
            <a:r>
              <a:rPr lang="en-US" sz="1800" b="1" dirty="0">
                <a:solidFill>
                  <a:srgbClr val="000000"/>
                </a:solidFill>
                <a:effectLst/>
                <a:ea typeface="Times New Roman" panose="02020603050405020304" pitchFamily="18" charset="0"/>
              </a:rPr>
              <a:t>3,300.</a:t>
            </a:r>
            <a:endParaRPr lang="en-US" sz="1800" b="1" dirty="0">
              <a:effectLst/>
              <a:ea typeface="Calibri" panose="020F0502020204030204" pitchFamily="34" charset="0"/>
            </a:endParaRPr>
          </a:p>
          <a:p>
            <a:pPr lvl="4">
              <a:lnSpc>
                <a:spcPct val="150000"/>
              </a:lnSpc>
              <a:buFontTx/>
              <a:buChar char="‾"/>
            </a:pPr>
            <a:r>
              <a:rPr lang="en-US" sz="1800" dirty="0">
                <a:solidFill>
                  <a:srgbClr val="000000"/>
                </a:solidFill>
                <a:effectLst/>
                <a:ea typeface="Times New Roman" panose="02020603050405020304" pitchFamily="18" charset="0"/>
              </a:rPr>
              <a:t>Telemedicine Visits are no longer offered at </a:t>
            </a:r>
            <a:r>
              <a:rPr lang="en-US" sz="1800" dirty="0">
                <a:effectLst/>
                <a:ea typeface="Times New Roman" panose="02020603050405020304" pitchFamily="18" charset="0"/>
              </a:rPr>
              <a:t>zero </a:t>
            </a:r>
            <a:r>
              <a:rPr lang="en-US" sz="1800" dirty="0">
                <a:solidFill>
                  <a:srgbClr val="000000"/>
                </a:solidFill>
                <a:effectLst/>
                <a:ea typeface="Times New Roman" panose="02020603050405020304" pitchFamily="18" charset="0"/>
              </a:rPr>
              <a:t>cost</a:t>
            </a:r>
            <a:r>
              <a:rPr lang="en-US" sz="1800" dirty="0">
                <a:effectLst/>
                <a:ea typeface="Times New Roman" panose="02020603050405020304" pitchFamily="18" charset="0"/>
              </a:rPr>
              <a:t>.</a:t>
            </a:r>
          </a:p>
          <a:p>
            <a:pPr>
              <a:lnSpc>
                <a:spcPct val="150000"/>
              </a:lnSpc>
              <a:spcAft>
                <a:spcPts val="0"/>
              </a:spcAft>
              <a:buFont typeface="Arial" panose="020B0604020202020204" pitchFamily="34" charset="0"/>
              <a:buChar char="•"/>
            </a:pPr>
            <a:r>
              <a:rPr lang="en-US" sz="1800" b="1" dirty="0">
                <a:latin typeface="+mn-lt"/>
              </a:rPr>
              <a:t>Increase to Medical Contributions</a:t>
            </a:r>
            <a:r>
              <a:rPr lang="en-US" sz="1800" dirty="0">
                <a:latin typeface="+mn-lt"/>
              </a:rPr>
              <a:t>. </a:t>
            </a:r>
          </a:p>
          <a:p>
            <a:pPr>
              <a:lnSpc>
                <a:spcPct val="150000"/>
              </a:lnSpc>
              <a:spcAft>
                <a:spcPts val="0"/>
              </a:spcAft>
              <a:buFont typeface="Arial" panose="020B0604020202020204" pitchFamily="34" charset="0"/>
              <a:buChar char="•"/>
            </a:pPr>
            <a:r>
              <a:rPr lang="en-US" sz="1800" b="1" dirty="0">
                <a:latin typeface="+mn-lt"/>
              </a:rPr>
              <a:t>Tax Deferred Programs Increases: </a:t>
            </a:r>
          </a:p>
          <a:p>
            <a:pPr lvl="2">
              <a:lnSpc>
                <a:spcPct val="150000"/>
              </a:lnSpc>
              <a:spcAft>
                <a:spcPts val="0"/>
              </a:spcAft>
              <a:buFont typeface="Arial" panose="020B0604020202020204" pitchFamily="34" charset="0"/>
              <a:buChar char="•"/>
            </a:pPr>
            <a:r>
              <a:rPr lang="en-US" sz="1800" dirty="0">
                <a:latin typeface="+mn-lt"/>
              </a:rPr>
              <a:t>FSA Health Care and Limited Purpose: $3,200 to </a:t>
            </a:r>
            <a:r>
              <a:rPr lang="en-US" sz="1800" b="1" dirty="0">
                <a:latin typeface="+mn-lt"/>
              </a:rPr>
              <a:t>$3,300 </a:t>
            </a:r>
          </a:p>
          <a:p>
            <a:pPr lvl="2">
              <a:lnSpc>
                <a:spcPct val="150000"/>
              </a:lnSpc>
              <a:spcAft>
                <a:spcPts val="0"/>
              </a:spcAft>
              <a:buFont typeface="Arial" panose="020B0604020202020204" pitchFamily="34" charset="0"/>
              <a:buChar char="•"/>
            </a:pPr>
            <a:r>
              <a:rPr lang="en-US" sz="1800" dirty="0">
                <a:latin typeface="+mn-lt"/>
              </a:rPr>
              <a:t>Parking and Transit: $315 to $</a:t>
            </a:r>
            <a:r>
              <a:rPr lang="en-US" sz="1800" b="1" dirty="0">
                <a:latin typeface="+mn-lt"/>
              </a:rPr>
              <a:t>325</a:t>
            </a:r>
            <a:r>
              <a:rPr lang="en-US" sz="1800" dirty="0">
                <a:latin typeface="+mn-lt"/>
              </a:rPr>
              <a:t> </a:t>
            </a:r>
          </a:p>
          <a:p>
            <a:pPr lvl="2">
              <a:lnSpc>
                <a:spcPct val="150000"/>
              </a:lnSpc>
              <a:spcAft>
                <a:spcPts val="0"/>
              </a:spcAft>
              <a:buFont typeface="Arial" panose="020B0604020202020204" pitchFamily="34" charset="0"/>
              <a:buChar char="•"/>
            </a:pPr>
            <a:r>
              <a:rPr lang="en-US" sz="1800" dirty="0">
                <a:latin typeface="+mn-lt"/>
              </a:rPr>
              <a:t>HSA: $4,150 to </a:t>
            </a:r>
            <a:r>
              <a:rPr lang="en-US" sz="1800" b="1" dirty="0">
                <a:latin typeface="+mn-lt"/>
              </a:rPr>
              <a:t>$4,300 </a:t>
            </a:r>
            <a:r>
              <a:rPr lang="en-US" sz="1800" dirty="0">
                <a:latin typeface="+mn-lt"/>
              </a:rPr>
              <a:t>single | $8,300 to </a:t>
            </a:r>
            <a:r>
              <a:rPr lang="en-US" sz="1800" b="1" dirty="0">
                <a:latin typeface="+mn-lt"/>
              </a:rPr>
              <a:t>$8,550 </a:t>
            </a:r>
            <a:r>
              <a:rPr lang="en-US" sz="1800" dirty="0">
                <a:latin typeface="+mn-lt"/>
              </a:rPr>
              <a:t>family </a:t>
            </a:r>
          </a:p>
          <a:p>
            <a:pPr lvl="1">
              <a:lnSpc>
                <a:spcPct val="150000"/>
              </a:lnSpc>
              <a:spcAft>
                <a:spcPts val="0"/>
              </a:spcAft>
              <a:buFont typeface="Arial" panose="020B0604020202020204" pitchFamily="34" charset="0"/>
              <a:buChar char="•"/>
            </a:pPr>
            <a:r>
              <a:rPr lang="en-US" sz="1800" b="1" dirty="0">
                <a:latin typeface="+mn-lt"/>
              </a:rPr>
              <a:t>Retirement - 401(k)</a:t>
            </a:r>
          </a:p>
          <a:p>
            <a:pPr lvl="4">
              <a:lnSpc>
                <a:spcPct val="150000"/>
              </a:lnSpc>
            </a:pPr>
            <a:r>
              <a:rPr lang="en-US" sz="1800" kern="600" dirty="0">
                <a:cs typeface="Arial" panose="020B0604020202020204" pitchFamily="34" charset="0"/>
              </a:rPr>
              <a:t>Eligibility for the Employer Match is now </a:t>
            </a:r>
            <a:r>
              <a:rPr lang="en-US" sz="1800" b="1" kern="600" dirty="0">
                <a:cs typeface="Arial" panose="020B0604020202020204" pitchFamily="34" charset="0"/>
              </a:rPr>
              <a:t>6 months</a:t>
            </a:r>
            <a:r>
              <a:rPr lang="en-US" sz="1800" kern="600" dirty="0">
                <a:cs typeface="Arial" panose="020B0604020202020204" pitchFamily="34" charset="0"/>
              </a:rPr>
              <a:t> (from previous 1yr of service) </a:t>
            </a:r>
          </a:p>
        </p:txBody>
      </p:sp>
      <p:sp>
        <p:nvSpPr>
          <p:cNvPr id="8" name="Slide Number Placeholder 7">
            <a:extLst>
              <a:ext uri="{FF2B5EF4-FFF2-40B4-BE49-F238E27FC236}">
                <a16:creationId xmlns:a16="http://schemas.microsoft.com/office/drawing/2014/main" id="{0CCDFE86-8CE4-68EF-DB8B-476726039DC3}"/>
              </a:ext>
            </a:extLst>
          </p:cNvPr>
          <p:cNvSpPr>
            <a:spLocks noGrp="1"/>
          </p:cNvSpPr>
          <p:nvPr>
            <p:ph type="sldNum" sz="quarter" idx="19"/>
          </p:nvPr>
        </p:nvSpPr>
        <p:spPr>
          <a:xfrm>
            <a:off x="11587480" y="6356350"/>
            <a:ext cx="604520" cy="365125"/>
          </a:xfrm>
        </p:spPr>
        <p:txBody>
          <a:bodyPr/>
          <a:lstStyle/>
          <a:p>
            <a:fld id="{B03A8012-9C8A-A340-B848-62C2ABD4DCA7}" type="slidenum">
              <a:rPr lang="en-US" smtClean="0"/>
              <a:pPr/>
              <a:t>6</a:t>
            </a:fld>
            <a:endParaRPr lang="en-US"/>
          </a:p>
        </p:txBody>
      </p:sp>
      <p:sp>
        <p:nvSpPr>
          <p:cNvPr id="5" name="Title 4">
            <a:extLst>
              <a:ext uri="{FF2B5EF4-FFF2-40B4-BE49-F238E27FC236}">
                <a16:creationId xmlns:a16="http://schemas.microsoft.com/office/drawing/2014/main" id="{27CC8015-F0D8-B468-2C12-2DAD51F85AD1}"/>
              </a:ext>
            </a:extLst>
          </p:cNvPr>
          <p:cNvSpPr>
            <a:spLocks noGrp="1"/>
          </p:cNvSpPr>
          <p:nvPr>
            <p:ph type="title"/>
          </p:nvPr>
        </p:nvSpPr>
        <p:spPr/>
        <p:txBody>
          <a:bodyPr/>
          <a:lstStyle/>
          <a:p>
            <a:r>
              <a:rPr lang="en-US" dirty="0"/>
              <a:t>Changes for 2025 </a:t>
            </a:r>
          </a:p>
        </p:txBody>
      </p:sp>
      <p:sp>
        <p:nvSpPr>
          <p:cNvPr id="4" name="TextBox 3">
            <a:extLst>
              <a:ext uri="{FF2B5EF4-FFF2-40B4-BE49-F238E27FC236}">
                <a16:creationId xmlns:a16="http://schemas.microsoft.com/office/drawing/2014/main" id="{D01FDB23-0477-C6A0-BA10-584F17E64B77}"/>
              </a:ext>
            </a:extLst>
          </p:cNvPr>
          <p:cNvSpPr txBox="1"/>
          <p:nvPr/>
        </p:nvSpPr>
        <p:spPr>
          <a:xfrm>
            <a:off x="5640265" y="2971800"/>
            <a:ext cx="914400" cy="914400"/>
          </a:xfrm>
          <a:prstGeom prst="rect">
            <a:avLst/>
          </a:prstGeom>
          <a:noFill/>
        </p:spPr>
        <p:txBody>
          <a:bodyPr wrap="square" lIns="45720" tIns="45720" rIns="45720" bIns="45720" rtlCol="0">
            <a:noAutofit/>
          </a:bodyPr>
          <a:lstStyle/>
          <a:p>
            <a:pPr algn="l">
              <a:spcAft>
                <a:spcPts val="1200"/>
              </a:spcAft>
            </a:pPr>
            <a:endParaRPr lang="en-US" sz="1600" kern="600" spc="-10" dirty="0"/>
          </a:p>
        </p:txBody>
      </p:sp>
      <p:sp>
        <p:nvSpPr>
          <p:cNvPr id="9" name="TextBox 8">
            <a:extLst>
              <a:ext uri="{FF2B5EF4-FFF2-40B4-BE49-F238E27FC236}">
                <a16:creationId xmlns:a16="http://schemas.microsoft.com/office/drawing/2014/main" id="{706DD2EB-B56F-2B5C-CFC8-5EE3A6BD28CA}"/>
              </a:ext>
            </a:extLst>
          </p:cNvPr>
          <p:cNvSpPr txBox="1"/>
          <p:nvPr/>
        </p:nvSpPr>
        <p:spPr>
          <a:xfrm>
            <a:off x="5640265" y="2971800"/>
            <a:ext cx="914400" cy="914400"/>
          </a:xfrm>
          <a:prstGeom prst="rect">
            <a:avLst/>
          </a:prstGeom>
          <a:noFill/>
        </p:spPr>
        <p:txBody>
          <a:bodyPr wrap="square" lIns="45720" tIns="45720" rIns="45720" bIns="45720" rtlCol="0">
            <a:noAutofit/>
          </a:bodyPr>
          <a:lstStyle/>
          <a:p>
            <a:pPr algn="l">
              <a:spcAft>
                <a:spcPts val="1200"/>
              </a:spcAft>
            </a:pPr>
            <a:endParaRPr lang="en-US" sz="1600" kern="600" spc="-10" dirty="0"/>
          </a:p>
        </p:txBody>
      </p:sp>
      <p:sp>
        <p:nvSpPr>
          <p:cNvPr id="10" name="TextBox 9">
            <a:extLst>
              <a:ext uri="{FF2B5EF4-FFF2-40B4-BE49-F238E27FC236}">
                <a16:creationId xmlns:a16="http://schemas.microsoft.com/office/drawing/2014/main" id="{A41D3C15-26E9-46FF-33C2-419F98E8D24F}"/>
              </a:ext>
            </a:extLst>
          </p:cNvPr>
          <p:cNvSpPr txBox="1"/>
          <p:nvPr/>
        </p:nvSpPr>
        <p:spPr>
          <a:xfrm>
            <a:off x="9122751" y="2225919"/>
            <a:ext cx="2518263" cy="2974731"/>
          </a:xfrm>
          <a:prstGeom prst="rect">
            <a:avLst/>
          </a:prstGeom>
          <a:noFill/>
        </p:spPr>
        <p:txBody>
          <a:bodyPr wrap="square" lIns="45720" tIns="45720" rIns="45720" bIns="45720" rtlCol="0">
            <a:noAutofit/>
          </a:bodyPr>
          <a:lstStyle/>
          <a:p>
            <a:pPr algn="l"/>
            <a:endParaRPr lang="en-US" sz="1600" b="1" kern="600" spc="-10" dirty="0"/>
          </a:p>
          <a:p>
            <a:pPr algn="l"/>
            <a:endParaRPr lang="en-US" sz="1600" kern="600" spc="-10" dirty="0"/>
          </a:p>
        </p:txBody>
      </p:sp>
      <p:sp>
        <p:nvSpPr>
          <p:cNvPr id="3" name="TextBox 2">
            <a:extLst>
              <a:ext uri="{FF2B5EF4-FFF2-40B4-BE49-F238E27FC236}">
                <a16:creationId xmlns:a16="http://schemas.microsoft.com/office/drawing/2014/main" id="{B213E5BC-DC99-7207-AD2A-3634D5E11E3F}"/>
              </a:ext>
            </a:extLst>
          </p:cNvPr>
          <p:cNvSpPr txBox="1"/>
          <p:nvPr/>
        </p:nvSpPr>
        <p:spPr>
          <a:xfrm>
            <a:off x="5638800" y="2971800"/>
            <a:ext cx="914400" cy="914400"/>
          </a:xfrm>
          <a:prstGeom prst="rect">
            <a:avLst/>
          </a:prstGeom>
          <a:noFill/>
        </p:spPr>
        <p:txBody>
          <a:bodyPr wrap="square" lIns="45720" tIns="45720" rIns="45720" bIns="45720" rtlCol="0">
            <a:noAutofit/>
          </a:bodyPr>
          <a:lstStyle/>
          <a:p>
            <a:pPr algn="l">
              <a:spcAft>
                <a:spcPts val="1200"/>
              </a:spcAft>
            </a:pPr>
            <a:endParaRPr lang="en-US" sz="1600" kern="600" spc="-10" dirty="0"/>
          </a:p>
        </p:txBody>
      </p:sp>
      <p:sp>
        <p:nvSpPr>
          <p:cNvPr id="6" name="TextBox 5">
            <a:extLst>
              <a:ext uri="{FF2B5EF4-FFF2-40B4-BE49-F238E27FC236}">
                <a16:creationId xmlns:a16="http://schemas.microsoft.com/office/drawing/2014/main" id="{E73BFB45-67EF-20AE-CC43-863E647B7F2F}"/>
              </a:ext>
            </a:extLst>
          </p:cNvPr>
          <p:cNvSpPr txBox="1"/>
          <p:nvPr/>
        </p:nvSpPr>
        <p:spPr>
          <a:xfrm>
            <a:off x="6362700" y="3038475"/>
            <a:ext cx="45719" cy="45719"/>
          </a:xfrm>
          <a:prstGeom prst="rect">
            <a:avLst/>
          </a:prstGeom>
          <a:noFill/>
        </p:spPr>
        <p:txBody>
          <a:bodyPr wrap="square" lIns="45720" tIns="45720" rIns="45720" bIns="45720" rtlCol="0">
            <a:noAutofit/>
          </a:bodyPr>
          <a:lstStyle/>
          <a:p>
            <a:pPr algn="l">
              <a:spcAft>
                <a:spcPts val="1200"/>
              </a:spcAft>
            </a:pPr>
            <a:endParaRPr lang="en-US" sz="1600" kern="600" spc="-10" dirty="0"/>
          </a:p>
        </p:txBody>
      </p:sp>
      <p:sp>
        <p:nvSpPr>
          <p:cNvPr id="11" name="TextBox 10">
            <a:extLst>
              <a:ext uri="{FF2B5EF4-FFF2-40B4-BE49-F238E27FC236}">
                <a16:creationId xmlns:a16="http://schemas.microsoft.com/office/drawing/2014/main" id="{861AF990-F431-3345-4A3D-63A0277410EE}"/>
              </a:ext>
            </a:extLst>
          </p:cNvPr>
          <p:cNvSpPr txBox="1"/>
          <p:nvPr/>
        </p:nvSpPr>
        <p:spPr>
          <a:xfrm>
            <a:off x="9105409" y="1885949"/>
            <a:ext cx="2453495" cy="3429001"/>
          </a:xfrm>
          <a:prstGeom prst="rect">
            <a:avLst/>
          </a:prstGeom>
          <a:solidFill>
            <a:srgbClr val="FBE232"/>
          </a:solidFill>
          <a:ln w="19050">
            <a:solidFill>
              <a:schemeClr val="tx1"/>
            </a:solidFill>
          </a:ln>
        </p:spPr>
        <p:txBody>
          <a:bodyPr wrap="square" lIns="45720" tIns="45720" rIns="45720" bIns="45720" rtlCol="0">
            <a:noAutofit/>
          </a:bodyPr>
          <a:lstStyle/>
          <a:p>
            <a:pPr algn="ctr">
              <a:spcAft>
                <a:spcPts val="1200"/>
              </a:spcAft>
            </a:pPr>
            <a:r>
              <a:rPr lang="en-US" b="1" kern="600" spc="-10" dirty="0"/>
              <a:t>Continue in 2025 </a:t>
            </a:r>
          </a:p>
          <a:p>
            <a:pPr algn="ctr">
              <a:spcAft>
                <a:spcPts val="1200"/>
              </a:spcAft>
            </a:pPr>
            <a:r>
              <a:rPr lang="en-US" kern="600" spc="-10" dirty="0"/>
              <a:t>Rimini pays 100% Employee Only Coverage</a:t>
            </a:r>
          </a:p>
          <a:p>
            <a:pPr algn="ctr">
              <a:spcAft>
                <a:spcPts val="1200"/>
              </a:spcAft>
            </a:pPr>
            <a:endParaRPr lang="en-US" kern="600" spc="-10" dirty="0"/>
          </a:p>
          <a:p>
            <a:pPr algn="ctr">
              <a:spcAft>
                <a:spcPts val="1200"/>
              </a:spcAft>
            </a:pPr>
            <a:r>
              <a:rPr lang="en-US" kern="600" spc="-10" dirty="0"/>
              <a:t>Rimini continues subsidizing your dependent coverage </a:t>
            </a:r>
          </a:p>
          <a:p>
            <a:pPr algn="ctr">
              <a:spcAft>
                <a:spcPts val="1200"/>
              </a:spcAft>
            </a:pPr>
            <a:endParaRPr lang="en-US" kern="600" spc="-10" dirty="0"/>
          </a:p>
          <a:p>
            <a:pPr algn="ctr">
              <a:spcAft>
                <a:spcPts val="1200"/>
              </a:spcAft>
            </a:pPr>
            <a:endParaRPr lang="en-US" kern="600" spc="-10" dirty="0"/>
          </a:p>
          <a:p>
            <a:pPr algn="ctr">
              <a:spcAft>
                <a:spcPts val="1200"/>
              </a:spcAft>
            </a:pPr>
            <a:endParaRPr lang="en-US" kern="600" spc="-10" dirty="0"/>
          </a:p>
          <a:p>
            <a:pPr algn="ctr">
              <a:spcAft>
                <a:spcPts val="1200"/>
              </a:spcAft>
            </a:pPr>
            <a:endParaRPr lang="en-US" kern="600" spc="-10" dirty="0"/>
          </a:p>
          <a:p>
            <a:pPr algn="l">
              <a:spcAft>
                <a:spcPts val="1200"/>
              </a:spcAft>
            </a:pPr>
            <a:endParaRPr lang="en-US" sz="1600" kern="600" spc="-10" dirty="0"/>
          </a:p>
        </p:txBody>
      </p:sp>
    </p:spTree>
    <p:extLst>
      <p:ext uri="{BB962C8B-B14F-4D97-AF65-F5344CB8AC3E}">
        <p14:creationId xmlns:p14="http://schemas.microsoft.com/office/powerpoint/2010/main" val="57739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Left 7">
            <a:extLst>
              <a:ext uri="{FF2B5EF4-FFF2-40B4-BE49-F238E27FC236}">
                <a16:creationId xmlns:a16="http://schemas.microsoft.com/office/drawing/2014/main" id="{21A1AD98-68C8-C373-B119-8BFBE45208E7}"/>
              </a:ext>
            </a:extLst>
          </p:cNvPr>
          <p:cNvSpPr/>
          <p:nvPr/>
        </p:nvSpPr>
        <p:spPr>
          <a:xfrm>
            <a:off x="9530300" y="4875065"/>
            <a:ext cx="860913" cy="468805"/>
          </a:xfrm>
          <a:prstGeom prst="leftArrow">
            <a:avLst/>
          </a:prstGeom>
          <a:solidFill>
            <a:srgbClr val="FBE232"/>
          </a:solidFill>
          <a:ln>
            <a:noFill/>
          </a:ln>
        </p:spPr>
        <p:style>
          <a:lnRef idx="0">
            <a:scrgbClr r="0" g="0" b="0"/>
          </a:lnRef>
          <a:fillRef idx="0">
            <a:scrgbClr r="0" g="0" b="0"/>
          </a:fillRef>
          <a:effectRef idx="0">
            <a:scrgbClr r="0" g="0" b="0"/>
          </a:effectRef>
          <a:fontRef idx="minor">
            <a:schemeClr val="lt1"/>
          </a:fontRef>
        </p:style>
        <p:txBody>
          <a:bodyPr lIns="45720" tIns="45720" rIns="45720" bIns="45720" rtlCol="0" anchor="t"/>
          <a:lstStyle/>
          <a:p>
            <a:pPr algn="l"/>
            <a:endParaRPr lang="en-US" sz="1600" dirty="0" err="1">
              <a:solidFill>
                <a:schemeClr val="tx1"/>
              </a:solidFill>
            </a:endParaRPr>
          </a:p>
        </p:txBody>
      </p:sp>
      <p:sp>
        <p:nvSpPr>
          <p:cNvPr id="4" name="Title 3">
            <a:extLst>
              <a:ext uri="{FF2B5EF4-FFF2-40B4-BE49-F238E27FC236}">
                <a16:creationId xmlns:a16="http://schemas.microsoft.com/office/drawing/2014/main" id="{705607F5-1B59-2FCB-BD8A-2C26089BE69F}"/>
              </a:ext>
            </a:extLst>
          </p:cNvPr>
          <p:cNvSpPr>
            <a:spLocks noGrp="1"/>
          </p:cNvSpPr>
          <p:nvPr>
            <p:ph type="title"/>
          </p:nvPr>
        </p:nvSpPr>
        <p:spPr>
          <a:xfrm>
            <a:off x="769620" y="469568"/>
            <a:ext cx="10652760" cy="420624"/>
          </a:xfrm>
        </p:spPr>
        <p:txBody>
          <a:bodyPr/>
          <a:lstStyle/>
          <a:p>
            <a:r>
              <a:rPr lang="en-US" dirty="0"/>
              <a:t>Benefit Program Overview</a:t>
            </a:r>
          </a:p>
        </p:txBody>
      </p:sp>
      <p:sp>
        <p:nvSpPr>
          <p:cNvPr id="6" name="Slide Number Placeholder 5">
            <a:extLst>
              <a:ext uri="{FF2B5EF4-FFF2-40B4-BE49-F238E27FC236}">
                <a16:creationId xmlns:a16="http://schemas.microsoft.com/office/drawing/2014/main" id="{C80ABC5C-B05D-B7FF-0697-8B1144F4CFCC}"/>
              </a:ext>
            </a:extLst>
          </p:cNvPr>
          <p:cNvSpPr>
            <a:spLocks noGrp="1"/>
          </p:cNvSpPr>
          <p:nvPr>
            <p:ph type="sldNum" sz="quarter" idx="21"/>
          </p:nvPr>
        </p:nvSpPr>
        <p:spPr>
          <a:xfrm>
            <a:off x="11587480" y="6356350"/>
            <a:ext cx="604520" cy="365125"/>
          </a:xfrm>
        </p:spPr>
        <p:txBody>
          <a:bodyPr/>
          <a:lstStyle/>
          <a:p>
            <a:fld id="{B03A8012-9C8A-A340-B848-62C2ABD4DCA7}" type="slidenum">
              <a:rPr lang="en-US" smtClean="0"/>
              <a:pPr/>
              <a:t>7</a:t>
            </a:fld>
            <a:endParaRPr lang="en-US"/>
          </a:p>
        </p:txBody>
      </p:sp>
      <p:sp>
        <p:nvSpPr>
          <p:cNvPr id="2" name="TextBox 1">
            <a:extLst>
              <a:ext uri="{FF2B5EF4-FFF2-40B4-BE49-F238E27FC236}">
                <a16:creationId xmlns:a16="http://schemas.microsoft.com/office/drawing/2014/main" id="{3461259E-0AB2-D811-7C69-B558584AC656}"/>
              </a:ext>
            </a:extLst>
          </p:cNvPr>
          <p:cNvSpPr txBox="1"/>
          <p:nvPr/>
        </p:nvSpPr>
        <p:spPr>
          <a:xfrm>
            <a:off x="582004" y="1511704"/>
            <a:ext cx="4820334" cy="3952172"/>
          </a:xfrm>
          <a:prstGeom prst="rect">
            <a:avLst/>
          </a:prstGeom>
          <a:noFill/>
        </p:spPr>
        <p:txBody>
          <a:bodyPr wrap="square" lIns="45720" tIns="45720" rIns="45720" bIns="45720" rtlCol="0">
            <a:noAutofit/>
          </a:bodyPr>
          <a:lstStyle/>
          <a:p>
            <a:pPr marL="285750" indent="-285750">
              <a:buFont typeface="Wingdings" panose="05000000000000000000" pitchFamily="2" charset="2"/>
              <a:buChar char="§"/>
            </a:pPr>
            <a:r>
              <a:rPr lang="en-US" sz="1600" b="1" dirty="0"/>
              <a:t>Four Medical Plan Options</a:t>
            </a:r>
          </a:p>
          <a:p>
            <a:pPr marL="742950" lvl="1" indent="-285750">
              <a:buFont typeface="Wingdings" panose="05000000000000000000" pitchFamily="2" charset="2"/>
              <a:buChar char="§"/>
            </a:pPr>
            <a:r>
              <a:rPr lang="en-US" sz="1600" dirty="0"/>
              <a:t>UHC PPO 1500</a:t>
            </a:r>
          </a:p>
          <a:p>
            <a:pPr marL="742950" lvl="1" indent="-285750">
              <a:buFont typeface="Wingdings" panose="05000000000000000000" pitchFamily="2" charset="2"/>
              <a:buChar char="§"/>
            </a:pPr>
            <a:r>
              <a:rPr lang="en-US" sz="1600" dirty="0"/>
              <a:t>UHC PPO 250</a:t>
            </a:r>
          </a:p>
          <a:p>
            <a:pPr marL="742950" lvl="1" indent="-285750">
              <a:buFont typeface="Wingdings" panose="05000000000000000000" pitchFamily="2" charset="2"/>
              <a:buChar char="§"/>
            </a:pPr>
            <a:r>
              <a:rPr lang="en-US" sz="1600" dirty="0"/>
              <a:t>UHC HDHP w/HSA </a:t>
            </a:r>
          </a:p>
          <a:p>
            <a:pPr marL="742950" lvl="1" indent="-285750">
              <a:buFont typeface="Wingdings" panose="05000000000000000000" pitchFamily="2" charset="2"/>
              <a:buChar char="§"/>
            </a:pPr>
            <a:r>
              <a:rPr lang="en-US" sz="1600" dirty="0"/>
              <a:t>Kaiser Medical: Kaiser HMO (CA only)</a:t>
            </a:r>
          </a:p>
          <a:p>
            <a:pPr marL="285750" indent="-285750">
              <a:buFont typeface="Wingdings" panose="05000000000000000000" pitchFamily="2" charset="2"/>
              <a:buChar char="§"/>
            </a:pPr>
            <a:endParaRPr lang="en-US" sz="1600" b="1" dirty="0"/>
          </a:p>
          <a:p>
            <a:pPr marL="285750" indent="-285750">
              <a:buFont typeface="Wingdings" panose="05000000000000000000" pitchFamily="2" charset="2"/>
              <a:buChar char="§"/>
            </a:pPr>
            <a:r>
              <a:rPr lang="en-US" sz="1600" b="1" dirty="0"/>
              <a:t>Dental: </a:t>
            </a:r>
            <a:r>
              <a:rPr lang="en-US" sz="1600" dirty="0"/>
              <a:t>MetLife Dental DPPO </a:t>
            </a:r>
          </a:p>
          <a:p>
            <a:pPr marL="285750" indent="-285750">
              <a:buFont typeface="Wingdings" panose="05000000000000000000" pitchFamily="2" charset="2"/>
              <a:buChar char="§"/>
            </a:pPr>
            <a:endParaRPr lang="en-US" sz="1600" b="1" dirty="0"/>
          </a:p>
          <a:p>
            <a:pPr marL="285750" indent="-285750">
              <a:buFont typeface="Wingdings" panose="05000000000000000000" pitchFamily="2" charset="2"/>
              <a:buChar char="§"/>
            </a:pPr>
            <a:r>
              <a:rPr lang="en-US" sz="1600" b="1" dirty="0"/>
              <a:t>Vision: </a:t>
            </a:r>
            <a:r>
              <a:rPr lang="en-US" sz="1600" dirty="0"/>
              <a:t>VSP PPO</a:t>
            </a:r>
          </a:p>
          <a:p>
            <a:pPr marL="285750" indent="-285750">
              <a:buFont typeface="Wingdings" panose="05000000000000000000" pitchFamily="2" charset="2"/>
              <a:buChar char="§"/>
            </a:pPr>
            <a:endParaRPr lang="en-US" sz="1600" b="1" dirty="0"/>
          </a:p>
          <a:p>
            <a:pPr marL="285750" indent="-285750">
              <a:buFont typeface="Wingdings" panose="05000000000000000000" pitchFamily="2" charset="2"/>
              <a:buChar char="§"/>
            </a:pPr>
            <a:r>
              <a:rPr lang="en-US" sz="1600" b="1" dirty="0"/>
              <a:t>Life/AD&amp;D,  Voluntary Life and AD&amp;D: </a:t>
            </a:r>
            <a:r>
              <a:rPr lang="en-US" sz="1600" dirty="0"/>
              <a:t>LFG </a:t>
            </a:r>
          </a:p>
          <a:p>
            <a:r>
              <a:rPr lang="en-US" sz="1600" dirty="0"/>
              <a:t>                                      (Lincoln Financial Group)</a:t>
            </a:r>
            <a:endParaRPr lang="en-US" sz="1600" b="1" dirty="0"/>
          </a:p>
          <a:p>
            <a:pPr marL="285750" indent="-285750">
              <a:buFont typeface="Wingdings" panose="05000000000000000000" pitchFamily="2" charset="2"/>
              <a:buChar char="§"/>
            </a:pPr>
            <a:endParaRPr lang="en-US" sz="1600" b="1" dirty="0"/>
          </a:p>
          <a:p>
            <a:pPr marL="285750" indent="-285750">
              <a:buFont typeface="Wingdings" panose="05000000000000000000" pitchFamily="2" charset="2"/>
              <a:buChar char="§"/>
            </a:pPr>
            <a:r>
              <a:rPr lang="en-US" sz="1600" b="1" dirty="0"/>
              <a:t>Short-Term and Long-Term Disability</a:t>
            </a:r>
            <a:r>
              <a:rPr lang="en-US" sz="1600" dirty="0"/>
              <a:t>: LFG </a:t>
            </a:r>
          </a:p>
          <a:p>
            <a:r>
              <a:rPr lang="en-US" sz="1600" dirty="0"/>
              <a:t>                                      (Lincoln Financial Group)</a:t>
            </a:r>
          </a:p>
          <a:p>
            <a:pPr marL="285750" indent="-285750">
              <a:lnSpc>
                <a:spcPct val="150000"/>
              </a:lnSpc>
              <a:buFont typeface="Arial" panose="020B0604020202020204" pitchFamily="34" charset="0"/>
              <a:buChar char="•"/>
            </a:pPr>
            <a:endParaRPr lang="en-US" sz="1400" dirty="0"/>
          </a:p>
        </p:txBody>
      </p:sp>
      <p:sp>
        <p:nvSpPr>
          <p:cNvPr id="7" name="TextBox 6">
            <a:extLst>
              <a:ext uri="{FF2B5EF4-FFF2-40B4-BE49-F238E27FC236}">
                <a16:creationId xmlns:a16="http://schemas.microsoft.com/office/drawing/2014/main" id="{C27B8296-24EC-B43A-8596-2E0D4CDDEBBC}"/>
              </a:ext>
            </a:extLst>
          </p:cNvPr>
          <p:cNvSpPr txBox="1"/>
          <p:nvPr/>
        </p:nvSpPr>
        <p:spPr>
          <a:xfrm>
            <a:off x="5577060" y="1496700"/>
            <a:ext cx="5422118" cy="2257616"/>
          </a:xfrm>
          <a:prstGeom prst="rect">
            <a:avLst/>
          </a:prstGeom>
          <a:noFill/>
        </p:spPr>
        <p:txBody>
          <a:bodyPr wrap="square" lIns="45720" tIns="45720" rIns="45720" bIns="45720" rtlCol="0">
            <a:noAutofit/>
          </a:bodyPr>
          <a:lstStyle/>
          <a:p>
            <a:pPr marL="285750" indent="-285750">
              <a:buFont typeface="Wingdings" panose="05000000000000000000" pitchFamily="2" charset="2"/>
              <a:buChar char="§"/>
            </a:pPr>
            <a:r>
              <a:rPr lang="en-US" sz="1600" b="1" dirty="0"/>
              <a:t>Flexible Spending Account</a:t>
            </a:r>
            <a:r>
              <a:rPr lang="en-US" sz="1600" dirty="0"/>
              <a:t>:  Navia Benefits </a:t>
            </a:r>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r>
              <a:rPr lang="en-US" sz="1600" b="1" dirty="0"/>
              <a:t>Health Savings Account: </a:t>
            </a:r>
            <a:r>
              <a:rPr lang="en-US" sz="1600" dirty="0"/>
              <a:t>Optum </a:t>
            </a:r>
          </a:p>
          <a:p>
            <a:pPr marL="285750" indent="-285750">
              <a:buFont typeface="Wingdings" panose="05000000000000000000" pitchFamily="2" charset="2"/>
              <a:buChar char="§"/>
            </a:pPr>
            <a:endParaRPr lang="en-US" sz="1600" b="1" dirty="0"/>
          </a:p>
          <a:p>
            <a:pPr marL="285750" indent="-285750">
              <a:buFont typeface="Wingdings" panose="05000000000000000000" pitchFamily="2" charset="2"/>
              <a:buChar char="§"/>
            </a:pPr>
            <a:r>
              <a:rPr lang="en-US" sz="1600" b="1" dirty="0"/>
              <a:t>Supplemental Plans:  Accident, Critical illness &amp; Hospital: </a:t>
            </a:r>
            <a:r>
              <a:rPr lang="en-US" sz="1600" dirty="0"/>
              <a:t>Voya Financial</a:t>
            </a:r>
          </a:p>
          <a:p>
            <a:pPr marL="285750" indent="-285750">
              <a:buFont typeface="Wingdings" panose="05000000000000000000" pitchFamily="2" charset="2"/>
              <a:buChar char="§"/>
            </a:pPr>
            <a:endParaRPr lang="en-US" sz="1600" b="1" dirty="0"/>
          </a:p>
          <a:p>
            <a:pPr marL="285750" indent="-285750">
              <a:buFont typeface="Wingdings" panose="05000000000000000000" pitchFamily="2" charset="2"/>
              <a:buChar char="§"/>
            </a:pPr>
            <a:r>
              <a:rPr lang="en-US" sz="1600" b="1" dirty="0"/>
              <a:t>Employee Assistance Program</a:t>
            </a:r>
            <a:r>
              <a:rPr lang="en-US" sz="1600" dirty="0"/>
              <a:t>: </a:t>
            </a:r>
            <a:r>
              <a:rPr lang="en-US" sz="1600" dirty="0" err="1"/>
              <a:t>Telus</a:t>
            </a:r>
            <a:r>
              <a:rPr lang="en-US" sz="1600" dirty="0"/>
              <a:t> Health </a:t>
            </a:r>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endParaRPr lang="en-US" sz="1600" b="1" dirty="0"/>
          </a:p>
          <a:p>
            <a:pPr marL="285750" indent="-285750">
              <a:buFont typeface="Wingdings" panose="05000000000000000000" pitchFamily="2" charset="2"/>
              <a:buChar char="§"/>
            </a:pPr>
            <a:r>
              <a:rPr lang="en-US" sz="1600" b="1" dirty="0"/>
              <a:t>Pet Insurance: </a:t>
            </a:r>
            <a:r>
              <a:rPr lang="en-US" sz="1600" dirty="0"/>
              <a:t>Figo </a:t>
            </a:r>
          </a:p>
          <a:p>
            <a:pPr marL="285750" indent="-285750">
              <a:lnSpc>
                <a:spcPct val="150000"/>
              </a:lnSpc>
              <a:buFont typeface="Wingdings" panose="05000000000000000000" pitchFamily="2" charset="2"/>
              <a:buChar char="§"/>
            </a:pPr>
            <a:r>
              <a:rPr lang="en-US" sz="1600" b="1" dirty="0"/>
              <a:t>Commuter and Transit: </a:t>
            </a:r>
            <a:r>
              <a:rPr lang="en-US" sz="1600" dirty="0"/>
              <a:t>Navia Benefits</a:t>
            </a:r>
          </a:p>
          <a:p>
            <a:pPr marL="285750" indent="-285750">
              <a:lnSpc>
                <a:spcPct val="150000"/>
              </a:lnSpc>
              <a:buFont typeface="Wingdings" panose="05000000000000000000" pitchFamily="2" charset="2"/>
              <a:buChar char="§"/>
            </a:pPr>
            <a:r>
              <a:rPr lang="en-US" sz="1600" b="1" dirty="0"/>
              <a:t>Retirement | 401(k):  </a:t>
            </a:r>
            <a:r>
              <a:rPr lang="en-US" sz="1600" dirty="0"/>
              <a:t>Fidelity</a:t>
            </a:r>
          </a:p>
          <a:p>
            <a:pPr>
              <a:lnSpc>
                <a:spcPct val="150000"/>
              </a:lnSpc>
            </a:pPr>
            <a:endParaRPr lang="en-US" sz="1600" dirty="0"/>
          </a:p>
          <a:p>
            <a:pPr>
              <a:lnSpc>
                <a:spcPct val="150000"/>
              </a:lnSpc>
            </a:pPr>
            <a:endParaRPr lang="en-US" sz="1400" b="1" dirty="0"/>
          </a:p>
        </p:txBody>
      </p:sp>
      <p:sp>
        <p:nvSpPr>
          <p:cNvPr id="3" name="Rectangle 2">
            <a:extLst>
              <a:ext uri="{FF2B5EF4-FFF2-40B4-BE49-F238E27FC236}">
                <a16:creationId xmlns:a16="http://schemas.microsoft.com/office/drawing/2014/main" id="{AA6C4444-2D70-491B-07DA-F31E574958B1}"/>
              </a:ext>
            </a:extLst>
          </p:cNvPr>
          <p:cNvSpPr/>
          <p:nvPr/>
        </p:nvSpPr>
        <p:spPr>
          <a:xfrm>
            <a:off x="454710" y="5945187"/>
            <a:ext cx="9222690" cy="593725"/>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lIns="45720" tIns="45720" rIns="45720" bIns="45720" rtlCol="0" anchor="t"/>
          <a:lstStyle/>
          <a:p>
            <a:pPr marL="0" indent="0" algn="ctr">
              <a:buNone/>
            </a:pPr>
            <a:r>
              <a:rPr lang="en-US" sz="1400" b="1" dirty="0">
                <a:solidFill>
                  <a:schemeClr val="tx1"/>
                </a:solidFill>
              </a:rPr>
              <a:t>For specific details on plan coverage, please review the Benefit Guide located at</a:t>
            </a:r>
          </a:p>
          <a:p>
            <a:pPr marL="0" indent="0" algn="ctr">
              <a:buNone/>
            </a:pPr>
            <a:r>
              <a:rPr lang="en-US" sz="1400" b="1" dirty="0">
                <a:solidFill>
                  <a:srgbClr val="007DA3"/>
                </a:solidFill>
                <a:ea typeface="+mn-lt"/>
                <a:cs typeface="+mn-lt"/>
                <a:hlinkClick r:id="rId2">
                  <a:extLst>
                    <a:ext uri="{A12FA001-AC4F-418D-AE19-62706E023703}">
                      <ahyp:hlinkClr xmlns:ahyp="http://schemas.microsoft.com/office/drawing/2018/hyperlinkcolor" val="tx"/>
                    </a:ext>
                  </a:extLst>
                </a:hlinkClick>
              </a:rPr>
              <a:t>Rimini Street Benefits Page</a:t>
            </a:r>
            <a:r>
              <a:rPr lang="en-US" sz="1400" b="1" dirty="0">
                <a:solidFill>
                  <a:srgbClr val="007DA3"/>
                </a:solidFill>
                <a:ea typeface="+mn-lt"/>
                <a:cs typeface="+mn-lt"/>
              </a:rPr>
              <a:t> </a:t>
            </a:r>
            <a:endParaRPr lang="en-US" sz="1400" b="1" dirty="0">
              <a:solidFill>
                <a:srgbClr val="007DA3"/>
              </a:solidFill>
            </a:endParaRPr>
          </a:p>
        </p:txBody>
      </p:sp>
      <p:sp>
        <p:nvSpPr>
          <p:cNvPr id="5" name="Rectangle 4">
            <a:extLst>
              <a:ext uri="{FF2B5EF4-FFF2-40B4-BE49-F238E27FC236}">
                <a16:creationId xmlns:a16="http://schemas.microsoft.com/office/drawing/2014/main" id="{08A9BDF1-FDC2-696F-127B-8C8EEBF34CF6}"/>
              </a:ext>
            </a:extLst>
          </p:cNvPr>
          <p:cNvSpPr/>
          <p:nvPr/>
        </p:nvSpPr>
        <p:spPr>
          <a:xfrm>
            <a:off x="9530300" y="3927520"/>
            <a:ext cx="1863578" cy="1416350"/>
          </a:xfrm>
          <a:prstGeom prst="rect">
            <a:avLst/>
          </a:prstGeom>
          <a:solidFill>
            <a:srgbClr val="FBE232"/>
          </a:solidFill>
          <a:ln>
            <a:noFill/>
          </a:ln>
        </p:spPr>
        <p:style>
          <a:lnRef idx="0">
            <a:scrgbClr r="0" g="0" b="0"/>
          </a:lnRef>
          <a:fillRef idx="0">
            <a:scrgbClr r="0" g="0" b="0"/>
          </a:fillRef>
          <a:effectRef idx="0">
            <a:scrgbClr r="0" g="0" b="0"/>
          </a:effectRef>
          <a:fontRef idx="minor">
            <a:schemeClr val="lt1"/>
          </a:fontRef>
        </p:style>
        <p:txBody>
          <a:bodyPr lIns="45720" tIns="45720" rIns="45720" bIns="45720" rtlCol="0" anchor="t"/>
          <a:lstStyle/>
          <a:p>
            <a:pPr algn="ctr"/>
            <a:endParaRPr lang="en-US" sz="1600" dirty="0">
              <a:solidFill>
                <a:schemeClr val="tx1"/>
              </a:solidFill>
            </a:endParaRPr>
          </a:p>
          <a:p>
            <a:pPr algn="ctr"/>
            <a:r>
              <a:rPr lang="en-US" sz="1600" dirty="0">
                <a:solidFill>
                  <a:schemeClr val="tx1"/>
                </a:solidFill>
              </a:rPr>
              <a:t>Not included in the open enrollment process</a:t>
            </a:r>
          </a:p>
        </p:txBody>
      </p:sp>
    </p:spTree>
    <p:extLst>
      <p:ext uri="{BB962C8B-B14F-4D97-AF65-F5344CB8AC3E}">
        <p14:creationId xmlns:p14="http://schemas.microsoft.com/office/powerpoint/2010/main" val="2847659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E3567B-8989-3B10-B36B-206F76B6A753}"/>
              </a:ext>
            </a:extLst>
          </p:cNvPr>
          <p:cNvSpPr>
            <a:spLocks noGrp="1"/>
          </p:cNvSpPr>
          <p:nvPr>
            <p:ph type="body" sz="quarter" idx="13"/>
          </p:nvPr>
        </p:nvSpPr>
        <p:spPr/>
        <p:txBody>
          <a:bodyPr/>
          <a:lstStyle/>
          <a:p>
            <a:r>
              <a:rPr lang="en-US" dirty="0">
                <a:solidFill>
                  <a:srgbClr val="007DA3"/>
                </a:solidFill>
              </a:rPr>
              <a:t>Semi-monthly Employee Premiums vs. Semi-monthly Rimini Premiums</a:t>
            </a:r>
          </a:p>
        </p:txBody>
      </p:sp>
      <p:sp>
        <p:nvSpPr>
          <p:cNvPr id="3" name="Title 2">
            <a:extLst>
              <a:ext uri="{FF2B5EF4-FFF2-40B4-BE49-F238E27FC236}">
                <a16:creationId xmlns:a16="http://schemas.microsoft.com/office/drawing/2014/main" id="{4AC81900-356F-E234-CA72-334FD32258F8}"/>
              </a:ext>
            </a:extLst>
          </p:cNvPr>
          <p:cNvSpPr>
            <a:spLocks noGrp="1"/>
          </p:cNvSpPr>
          <p:nvPr>
            <p:ph type="title"/>
          </p:nvPr>
        </p:nvSpPr>
        <p:spPr/>
        <p:txBody>
          <a:bodyPr/>
          <a:lstStyle/>
          <a:p>
            <a:r>
              <a:rPr lang="en-US" dirty="0"/>
              <a:t>2025 Premiums</a:t>
            </a:r>
          </a:p>
        </p:txBody>
      </p:sp>
      <p:graphicFrame>
        <p:nvGraphicFramePr>
          <p:cNvPr id="10" name="Table 10">
            <a:extLst>
              <a:ext uri="{FF2B5EF4-FFF2-40B4-BE49-F238E27FC236}">
                <a16:creationId xmlns:a16="http://schemas.microsoft.com/office/drawing/2014/main" id="{CE490CE8-CA50-BF80-BAE5-6B7F61B23A8B}"/>
              </a:ext>
            </a:extLst>
          </p:cNvPr>
          <p:cNvGraphicFramePr>
            <a:graphicFrameLocks noGrp="1"/>
          </p:cNvGraphicFramePr>
          <p:nvPr>
            <p:ph sz="quarter" idx="18"/>
            <p:extLst>
              <p:ext uri="{D42A27DB-BD31-4B8C-83A1-F6EECF244321}">
                <p14:modId xmlns:p14="http://schemas.microsoft.com/office/powerpoint/2010/main" val="3624525258"/>
              </p:ext>
            </p:extLst>
          </p:nvPr>
        </p:nvGraphicFramePr>
        <p:xfrm>
          <a:off x="777240" y="1595120"/>
          <a:ext cx="10415369" cy="4230880"/>
        </p:xfrm>
        <a:graphic>
          <a:graphicData uri="http://schemas.openxmlformats.org/drawingml/2006/table">
            <a:tbl>
              <a:tblPr firstRow="1" bandRow="1">
                <a:tableStyleId>{6E25E649-3F16-4E02-A733-19D2CDBF48F0}</a:tableStyleId>
              </a:tblPr>
              <a:tblGrid>
                <a:gridCol w="2508953">
                  <a:extLst>
                    <a:ext uri="{9D8B030D-6E8A-4147-A177-3AD203B41FA5}">
                      <a16:colId xmlns:a16="http://schemas.microsoft.com/office/drawing/2014/main" val="2773311220"/>
                    </a:ext>
                  </a:extLst>
                </a:gridCol>
                <a:gridCol w="1945512">
                  <a:extLst>
                    <a:ext uri="{9D8B030D-6E8A-4147-A177-3AD203B41FA5}">
                      <a16:colId xmlns:a16="http://schemas.microsoft.com/office/drawing/2014/main" val="450533728"/>
                    </a:ext>
                  </a:extLst>
                </a:gridCol>
                <a:gridCol w="2021312">
                  <a:extLst>
                    <a:ext uri="{9D8B030D-6E8A-4147-A177-3AD203B41FA5}">
                      <a16:colId xmlns:a16="http://schemas.microsoft.com/office/drawing/2014/main" val="195016107"/>
                    </a:ext>
                  </a:extLst>
                </a:gridCol>
                <a:gridCol w="2046577">
                  <a:extLst>
                    <a:ext uri="{9D8B030D-6E8A-4147-A177-3AD203B41FA5}">
                      <a16:colId xmlns:a16="http://schemas.microsoft.com/office/drawing/2014/main" val="723372992"/>
                    </a:ext>
                  </a:extLst>
                </a:gridCol>
                <a:gridCol w="1893015">
                  <a:extLst>
                    <a:ext uri="{9D8B030D-6E8A-4147-A177-3AD203B41FA5}">
                      <a16:colId xmlns:a16="http://schemas.microsoft.com/office/drawing/2014/main" val="3533089577"/>
                    </a:ext>
                  </a:extLst>
                </a:gridCol>
              </a:tblGrid>
              <a:tr h="608456">
                <a:tc>
                  <a:txBody>
                    <a:bodyPr/>
                    <a:lstStyle/>
                    <a:p>
                      <a:pPr algn="ctr"/>
                      <a:r>
                        <a:rPr lang="en-US" dirty="0">
                          <a:solidFill>
                            <a:schemeClr val="tx1"/>
                          </a:solidFill>
                        </a:rPr>
                        <a:t>Coverage Type</a:t>
                      </a:r>
                    </a:p>
                  </a:txBody>
                  <a:tcPr/>
                </a:tc>
                <a:tc>
                  <a:txBody>
                    <a:bodyPr/>
                    <a:lstStyle/>
                    <a:p>
                      <a:pPr algn="ctr"/>
                      <a:r>
                        <a:rPr lang="en-US" dirty="0">
                          <a:solidFill>
                            <a:schemeClr val="tx1"/>
                          </a:solidFill>
                        </a:rPr>
                        <a:t>Kaiser HMO</a:t>
                      </a:r>
                    </a:p>
                    <a:p>
                      <a:pPr algn="ctr"/>
                      <a:r>
                        <a:rPr lang="en-US" dirty="0">
                          <a:solidFill>
                            <a:schemeClr val="tx1"/>
                          </a:solidFill>
                        </a:rPr>
                        <a:t>(CA Only)</a:t>
                      </a:r>
                    </a:p>
                  </a:txBody>
                  <a:tcPr/>
                </a:tc>
                <a:tc>
                  <a:txBody>
                    <a:bodyPr/>
                    <a:lstStyle/>
                    <a:p>
                      <a:pPr algn="ctr"/>
                      <a:r>
                        <a:rPr lang="en-US" dirty="0">
                          <a:solidFill>
                            <a:schemeClr val="tx1"/>
                          </a:solidFill>
                        </a:rPr>
                        <a:t>UHC PPO 250</a:t>
                      </a:r>
                    </a:p>
                  </a:txBody>
                  <a:tcPr/>
                </a:tc>
                <a:tc>
                  <a:txBody>
                    <a:bodyPr/>
                    <a:lstStyle/>
                    <a:p>
                      <a:pPr algn="ctr"/>
                      <a:r>
                        <a:rPr lang="en-US" dirty="0">
                          <a:solidFill>
                            <a:schemeClr val="tx1"/>
                          </a:solidFill>
                        </a:rPr>
                        <a:t>UHC PPO 1500</a:t>
                      </a:r>
                    </a:p>
                  </a:txBody>
                  <a:tcPr/>
                </a:tc>
                <a:tc>
                  <a:txBody>
                    <a:bodyPr/>
                    <a:lstStyle/>
                    <a:p>
                      <a:pPr algn="ctr"/>
                      <a:r>
                        <a:rPr lang="en-US" dirty="0">
                          <a:solidFill>
                            <a:schemeClr val="tx1"/>
                          </a:solidFill>
                        </a:rPr>
                        <a:t>UHC HSA</a:t>
                      </a:r>
                    </a:p>
                  </a:txBody>
                  <a:tcPr/>
                </a:tc>
                <a:extLst>
                  <a:ext uri="{0D108BD9-81ED-4DB2-BD59-A6C34878D82A}">
                    <a16:rowId xmlns:a16="http://schemas.microsoft.com/office/drawing/2014/main" val="1026700181"/>
                  </a:ext>
                </a:extLst>
              </a:tr>
              <a:tr h="352518">
                <a:tc>
                  <a:txBody>
                    <a:bodyPr/>
                    <a:lstStyle/>
                    <a:p>
                      <a:r>
                        <a:rPr lang="en-US" sz="1800" dirty="0"/>
                        <a:t>Employee Only</a:t>
                      </a:r>
                    </a:p>
                  </a:txBody>
                  <a:tcPr/>
                </a:tc>
                <a:tc>
                  <a:txBody>
                    <a:bodyPr/>
                    <a:lstStyle/>
                    <a:p>
                      <a:r>
                        <a:rPr lang="en-US" dirty="0"/>
                        <a:t>$0.00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$0.00</a:t>
                      </a:r>
                    </a:p>
                  </a:txBody>
                  <a:tcPr/>
                </a:tc>
                <a:extLst>
                  <a:ext uri="{0D108BD9-81ED-4DB2-BD59-A6C34878D82A}">
                    <a16:rowId xmlns:a16="http://schemas.microsoft.com/office/drawing/2014/main" val="3078033109"/>
                  </a:ext>
                </a:extLst>
              </a:tr>
              <a:tr h="353545">
                <a:tc>
                  <a:txBody>
                    <a:bodyPr/>
                    <a:lstStyle/>
                    <a:p>
                      <a:pPr>
                        <a:lnSpc>
                          <a:spcPct val="150000"/>
                        </a:lnSpc>
                      </a:pPr>
                      <a:r>
                        <a:rPr lang="en-US" sz="1400" i="1" dirty="0">
                          <a:solidFill>
                            <a:schemeClr val="tx2"/>
                          </a:solidFill>
                        </a:rPr>
                        <a:t>Rimini Street Pays</a:t>
                      </a:r>
                    </a:p>
                  </a:txBody>
                  <a:tcPr/>
                </a:tc>
                <a:tc>
                  <a:txBody>
                    <a:bodyPr/>
                    <a:lstStyle/>
                    <a:p>
                      <a:pPr>
                        <a:lnSpc>
                          <a:spcPct val="150000"/>
                        </a:lnSpc>
                        <a:spcBef>
                          <a:spcPts val="1200"/>
                        </a:spcBef>
                      </a:pPr>
                      <a:r>
                        <a:rPr lang="en-US" sz="1400" i="1" dirty="0">
                          <a:solidFill>
                            <a:schemeClr val="tx2"/>
                          </a:solidFill>
                        </a:rPr>
                        <a:t>$456.32</a:t>
                      </a:r>
                    </a:p>
                  </a:txBody>
                  <a:tcPr/>
                </a:tc>
                <a:tc>
                  <a:txBody>
                    <a:bodyPr/>
                    <a:lstStyle/>
                    <a:p>
                      <a:pPr>
                        <a:lnSpc>
                          <a:spcPct val="150000"/>
                        </a:lnSpc>
                        <a:spcBef>
                          <a:spcPts val="1200"/>
                        </a:spcBef>
                      </a:pPr>
                      <a:r>
                        <a:rPr lang="en-US" sz="1400" i="1" dirty="0">
                          <a:solidFill>
                            <a:schemeClr val="tx2"/>
                          </a:solidFill>
                        </a:rPr>
                        <a:t>$623.31</a:t>
                      </a:r>
                    </a:p>
                  </a:txBody>
                  <a:tcPr/>
                </a:tc>
                <a:tc>
                  <a:txBody>
                    <a:bodyPr/>
                    <a:lstStyle/>
                    <a:p>
                      <a:pPr>
                        <a:lnSpc>
                          <a:spcPct val="150000"/>
                        </a:lnSpc>
                        <a:spcBef>
                          <a:spcPts val="1200"/>
                        </a:spcBef>
                      </a:pPr>
                      <a:r>
                        <a:rPr lang="en-US" sz="1400" i="1" dirty="0">
                          <a:solidFill>
                            <a:schemeClr val="tx2"/>
                          </a:solidFill>
                        </a:rPr>
                        <a:t>$531.84</a:t>
                      </a:r>
                    </a:p>
                  </a:txBody>
                  <a:tcPr/>
                </a:tc>
                <a:tc>
                  <a:txBody>
                    <a:bodyPr/>
                    <a:lstStyle/>
                    <a:p>
                      <a:pPr>
                        <a:lnSpc>
                          <a:spcPct val="150000"/>
                        </a:lnSpc>
                        <a:spcBef>
                          <a:spcPts val="1200"/>
                        </a:spcBef>
                      </a:pPr>
                      <a:r>
                        <a:rPr lang="en-US" sz="1400" i="1" dirty="0">
                          <a:solidFill>
                            <a:schemeClr val="tx2"/>
                          </a:solidFill>
                        </a:rPr>
                        <a:t>$450.78</a:t>
                      </a:r>
                    </a:p>
                  </a:txBody>
                  <a:tcPr/>
                </a:tc>
                <a:extLst>
                  <a:ext uri="{0D108BD9-81ED-4DB2-BD59-A6C34878D82A}">
                    <a16:rowId xmlns:a16="http://schemas.microsoft.com/office/drawing/2014/main" val="1646249998"/>
                  </a:ext>
                </a:extLst>
              </a:tr>
              <a:tr h="352518">
                <a:tc>
                  <a:txBody>
                    <a:bodyPr/>
                    <a:lstStyle/>
                    <a:p>
                      <a:r>
                        <a:rPr lang="en-US" sz="1800" dirty="0"/>
                        <a:t>Employee + Spouse</a:t>
                      </a:r>
                    </a:p>
                  </a:txBody>
                  <a:tcPr/>
                </a:tc>
                <a:tc>
                  <a:txBody>
                    <a:bodyPr/>
                    <a:lstStyle/>
                    <a:p>
                      <a:r>
                        <a:rPr lang="en-US" sz="1800" kern="1200" dirty="0">
                          <a:solidFill>
                            <a:schemeClr val="dk1"/>
                          </a:solidFill>
                          <a:effectLst/>
                          <a:latin typeface="+mn-lt"/>
                          <a:ea typeface="+mn-ea"/>
                          <a:cs typeface="+mn-cs"/>
                        </a:rPr>
                        <a:t>$240.94</a:t>
                      </a:r>
                      <a:endParaRPr lang="en-US" dirty="0"/>
                    </a:p>
                  </a:txBody>
                  <a:tcPr/>
                </a:tc>
                <a:tc>
                  <a:txBody>
                    <a:bodyPr/>
                    <a:lstStyle/>
                    <a:p>
                      <a:r>
                        <a:rPr lang="en-US" sz="1800" kern="1200" dirty="0">
                          <a:solidFill>
                            <a:schemeClr val="dk1"/>
                          </a:solidFill>
                          <a:effectLst/>
                          <a:latin typeface="+mn-lt"/>
                          <a:ea typeface="+mn-ea"/>
                          <a:cs typeface="+mn-cs"/>
                        </a:rPr>
                        <a:t>$370.25</a:t>
                      </a:r>
                      <a:endParaRPr lang="en-US" dirty="0"/>
                    </a:p>
                  </a:txBody>
                  <a:tcPr/>
                </a:tc>
                <a:tc>
                  <a:txBody>
                    <a:bodyPr/>
                    <a:lstStyle/>
                    <a:p>
                      <a:r>
                        <a:rPr lang="en-US" sz="1800" kern="1200" dirty="0">
                          <a:solidFill>
                            <a:schemeClr val="dk1"/>
                          </a:solidFill>
                          <a:effectLst/>
                          <a:latin typeface="+mn-lt"/>
                          <a:ea typeface="+mn-ea"/>
                          <a:cs typeface="+mn-cs"/>
                        </a:rPr>
                        <a:t>$269.08</a:t>
                      </a:r>
                      <a:endParaRPr lang="en-US" dirty="0"/>
                    </a:p>
                  </a:txBody>
                  <a:tcPr/>
                </a:tc>
                <a:tc>
                  <a:txBody>
                    <a:bodyPr/>
                    <a:lstStyle/>
                    <a:p>
                      <a:r>
                        <a:rPr lang="en-US" sz="1800" kern="1200" dirty="0">
                          <a:solidFill>
                            <a:schemeClr val="dk1"/>
                          </a:solidFill>
                          <a:effectLst/>
                          <a:latin typeface="+mn-lt"/>
                          <a:ea typeface="+mn-ea"/>
                          <a:cs typeface="+mn-cs"/>
                        </a:rPr>
                        <a:t>$188.43</a:t>
                      </a:r>
                      <a:endParaRPr lang="en-US" dirty="0"/>
                    </a:p>
                  </a:txBody>
                  <a:tcPr/>
                </a:tc>
                <a:extLst>
                  <a:ext uri="{0D108BD9-81ED-4DB2-BD59-A6C34878D82A}">
                    <a16:rowId xmlns:a16="http://schemas.microsoft.com/office/drawing/2014/main" val="3997144911"/>
                  </a:ext>
                </a:extLst>
              </a:tr>
              <a:tr h="353545">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400" i="1" dirty="0">
                          <a:solidFill>
                            <a:schemeClr val="tx2"/>
                          </a:solidFill>
                        </a:rPr>
                        <a:t>Rimini Street Pays</a:t>
                      </a:r>
                    </a:p>
                  </a:txBody>
                  <a:tcPr/>
                </a:tc>
                <a:tc>
                  <a:txBody>
                    <a:bodyPr/>
                    <a:lstStyle/>
                    <a:p>
                      <a:pPr>
                        <a:lnSpc>
                          <a:spcPct val="150000"/>
                        </a:lnSpc>
                      </a:pPr>
                      <a:r>
                        <a:rPr lang="en-US" sz="1400" i="1" dirty="0">
                          <a:solidFill>
                            <a:schemeClr val="tx2"/>
                          </a:solidFill>
                        </a:rPr>
                        <a:t>$762.96</a:t>
                      </a:r>
                    </a:p>
                  </a:txBody>
                  <a:tcPr/>
                </a:tc>
                <a:tc>
                  <a:txBody>
                    <a:bodyPr/>
                    <a:lstStyle/>
                    <a:p>
                      <a:pPr>
                        <a:lnSpc>
                          <a:spcPct val="150000"/>
                        </a:lnSpc>
                      </a:pPr>
                      <a:r>
                        <a:rPr lang="en-US" sz="1400" i="1" dirty="0">
                          <a:solidFill>
                            <a:schemeClr val="tx2"/>
                          </a:solidFill>
                        </a:rPr>
                        <a:t>$1,001.03</a:t>
                      </a:r>
                    </a:p>
                  </a:txBody>
                  <a:tcPr/>
                </a:tc>
                <a:tc>
                  <a:txBody>
                    <a:bodyPr/>
                    <a:lstStyle/>
                    <a:p>
                      <a:pPr>
                        <a:lnSpc>
                          <a:spcPct val="150000"/>
                        </a:lnSpc>
                      </a:pPr>
                      <a:r>
                        <a:rPr lang="en-US" sz="1400" i="1" dirty="0">
                          <a:solidFill>
                            <a:schemeClr val="tx2"/>
                          </a:solidFill>
                        </a:rPr>
                        <a:t>$900.82</a:t>
                      </a:r>
                    </a:p>
                  </a:txBody>
                  <a:tcPr/>
                </a:tc>
                <a:tc>
                  <a:txBody>
                    <a:bodyPr/>
                    <a:lstStyle/>
                    <a:p>
                      <a:pPr>
                        <a:lnSpc>
                          <a:spcPct val="150000"/>
                        </a:lnSpc>
                      </a:pPr>
                      <a:r>
                        <a:rPr lang="en-US" sz="1400" i="1" dirty="0">
                          <a:solidFill>
                            <a:schemeClr val="tx2"/>
                          </a:solidFill>
                        </a:rPr>
                        <a:t>$803.29</a:t>
                      </a:r>
                    </a:p>
                  </a:txBody>
                  <a:tcPr/>
                </a:tc>
                <a:extLst>
                  <a:ext uri="{0D108BD9-81ED-4DB2-BD59-A6C34878D82A}">
                    <a16:rowId xmlns:a16="http://schemas.microsoft.com/office/drawing/2014/main" val="2933629459"/>
                  </a:ext>
                </a:extLst>
              </a:tr>
              <a:tr h="352518">
                <a:tc>
                  <a:txBody>
                    <a:bodyPr/>
                    <a:lstStyle/>
                    <a:p>
                      <a:r>
                        <a:rPr lang="en-US" sz="1800" dirty="0"/>
                        <a:t>Employee + Child(ren)</a:t>
                      </a:r>
                    </a:p>
                  </a:txBody>
                  <a:tcPr/>
                </a:tc>
                <a:tc>
                  <a:txBody>
                    <a:bodyPr/>
                    <a:lstStyle/>
                    <a:p>
                      <a:r>
                        <a:rPr lang="en-US" sz="1800" kern="1200" dirty="0">
                          <a:solidFill>
                            <a:schemeClr val="dk1"/>
                          </a:solidFill>
                          <a:effectLst/>
                          <a:latin typeface="+mn-lt"/>
                          <a:ea typeface="+mn-ea"/>
                          <a:cs typeface="+mn-cs"/>
                        </a:rPr>
                        <a:t>$200.78</a:t>
                      </a:r>
                      <a:endParaRPr lang="en-US" dirty="0"/>
                    </a:p>
                  </a:txBody>
                  <a:tcPr/>
                </a:tc>
                <a:tc>
                  <a:txBody>
                    <a:bodyPr/>
                    <a:lstStyle/>
                    <a:p>
                      <a:r>
                        <a:rPr lang="en-US" sz="1800" kern="1200" dirty="0">
                          <a:solidFill>
                            <a:schemeClr val="dk1"/>
                          </a:solidFill>
                          <a:effectLst/>
                          <a:latin typeface="+mn-lt"/>
                          <a:ea typeface="+mn-ea"/>
                          <a:cs typeface="+mn-cs"/>
                        </a:rPr>
                        <a:t>$246.84</a:t>
                      </a:r>
                      <a:endParaRPr lang="en-US" dirty="0"/>
                    </a:p>
                  </a:txBody>
                  <a:tcPr/>
                </a:tc>
                <a:tc>
                  <a:txBody>
                    <a:bodyPr/>
                    <a:lstStyle/>
                    <a:p>
                      <a:r>
                        <a:rPr lang="en-US" sz="1800" kern="1200" dirty="0">
                          <a:solidFill>
                            <a:schemeClr val="dk1"/>
                          </a:solidFill>
                          <a:effectLst/>
                          <a:latin typeface="+mn-lt"/>
                          <a:ea typeface="+mn-ea"/>
                          <a:cs typeface="+mn-cs"/>
                        </a:rPr>
                        <a:t>$162.72</a:t>
                      </a:r>
                      <a:endParaRPr lang="en-US" dirty="0"/>
                    </a:p>
                  </a:txBody>
                  <a:tcPr/>
                </a:tc>
                <a:tc>
                  <a:txBody>
                    <a:bodyPr/>
                    <a:lstStyle/>
                    <a:p>
                      <a:r>
                        <a:rPr lang="en-US" sz="1800" kern="1200" dirty="0">
                          <a:solidFill>
                            <a:schemeClr val="dk1"/>
                          </a:solidFill>
                          <a:effectLst/>
                          <a:latin typeface="+mn-lt"/>
                          <a:ea typeface="+mn-ea"/>
                          <a:cs typeface="+mn-cs"/>
                        </a:rPr>
                        <a:t>$97.37</a:t>
                      </a:r>
                      <a:endParaRPr lang="en-US" dirty="0"/>
                    </a:p>
                  </a:txBody>
                  <a:tcPr/>
                </a:tc>
                <a:extLst>
                  <a:ext uri="{0D108BD9-81ED-4DB2-BD59-A6C34878D82A}">
                    <a16:rowId xmlns:a16="http://schemas.microsoft.com/office/drawing/2014/main" val="2434952399"/>
                  </a:ext>
                </a:extLst>
              </a:tr>
              <a:tr h="353545">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400" i="1" dirty="0">
                          <a:solidFill>
                            <a:schemeClr val="tx2"/>
                          </a:solidFill>
                        </a:rPr>
                        <a:t>Rimini Street Pays</a:t>
                      </a:r>
                    </a:p>
                  </a:txBody>
                  <a:tcPr/>
                </a:tc>
                <a:tc>
                  <a:txBody>
                    <a:bodyPr/>
                    <a:lstStyle/>
                    <a:p>
                      <a:pPr>
                        <a:lnSpc>
                          <a:spcPct val="150000"/>
                        </a:lnSpc>
                      </a:pPr>
                      <a:r>
                        <a:rPr lang="en-US" sz="1400" i="1" dirty="0">
                          <a:solidFill>
                            <a:schemeClr val="tx2"/>
                          </a:solidFill>
                        </a:rPr>
                        <a:t>$711.86</a:t>
                      </a:r>
                    </a:p>
                  </a:txBody>
                  <a:tcPr/>
                </a:tc>
                <a:tc>
                  <a:txBody>
                    <a:bodyPr/>
                    <a:lstStyle/>
                    <a:p>
                      <a:pPr>
                        <a:lnSpc>
                          <a:spcPct val="150000"/>
                        </a:lnSpc>
                      </a:pPr>
                      <a:r>
                        <a:rPr lang="en-US" sz="1400" i="1" dirty="0">
                          <a:solidFill>
                            <a:schemeClr val="tx2"/>
                          </a:solidFill>
                        </a:rPr>
                        <a:t>$875.14</a:t>
                      </a:r>
                    </a:p>
                  </a:txBody>
                  <a:tcPr/>
                </a:tc>
                <a:tc>
                  <a:txBody>
                    <a:bodyPr/>
                    <a:lstStyle/>
                    <a:p>
                      <a:pPr>
                        <a:lnSpc>
                          <a:spcPct val="150000"/>
                        </a:lnSpc>
                      </a:pPr>
                      <a:r>
                        <a:rPr lang="en-US" sz="1400" i="1" dirty="0">
                          <a:solidFill>
                            <a:schemeClr val="tx2"/>
                          </a:solidFill>
                        </a:rPr>
                        <a:t>$794.46</a:t>
                      </a:r>
                    </a:p>
                  </a:txBody>
                  <a:tcPr/>
                </a:tc>
                <a:tc>
                  <a:txBody>
                    <a:bodyPr/>
                    <a:lstStyle/>
                    <a:p>
                      <a:pPr>
                        <a:lnSpc>
                          <a:spcPct val="150000"/>
                        </a:lnSpc>
                      </a:pPr>
                      <a:r>
                        <a:rPr lang="en-US" sz="1400" i="1" dirty="0">
                          <a:solidFill>
                            <a:schemeClr val="tx2"/>
                          </a:solidFill>
                        </a:rPr>
                        <a:t>$714.04</a:t>
                      </a:r>
                    </a:p>
                  </a:txBody>
                  <a:tcPr/>
                </a:tc>
                <a:extLst>
                  <a:ext uri="{0D108BD9-81ED-4DB2-BD59-A6C34878D82A}">
                    <a16:rowId xmlns:a16="http://schemas.microsoft.com/office/drawing/2014/main" val="3062289869"/>
                  </a:ext>
                </a:extLst>
              </a:tr>
              <a:tr h="352518">
                <a:tc>
                  <a:txBody>
                    <a:bodyPr/>
                    <a:lstStyle/>
                    <a:p>
                      <a:r>
                        <a:rPr lang="en-US" dirty="0"/>
                        <a:t>Employee + Family</a:t>
                      </a:r>
                    </a:p>
                  </a:txBody>
                  <a:tcPr/>
                </a:tc>
                <a:tc>
                  <a:txBody>
                    <a:bodyPr/>
                    <a:lstStyle/>
                    <a:p>
                      <a:r>
                        <a:rPr lang="en-US" sz="1800" kern="1200" dirty="0">
                          <a:solidFill>
                            <a:schemeClr val="dk1"/>
                          </a:solidFill>
                          <a:effectLst/>
                          <a:latin typeface="+mn-lt"/>
                          <a:ea typeface="+mn-ea"/>
                          <a:cs typeface="+mn-cs"/>
                        </a:rPr>
                        <a:t>$438.07</a:t>
                      </a:r>
                      <a:endParaRPr lang="en-US" dirty="0"/>
                    </a:p>
                  </a:txBody>
                  <a:tcPr/>
                </a:tc>
                <a:tc>
                  <a:txBody>
                    <a:bodyPr/>
                    <a:lstStyle/>
                    <a:p>
                      <a:r>
                        <a:rPr lang="en-US" sz="1800" kern="1200" dirty="0">
                          <a:solidFill>
                            <a:schemeClr val="dk1"/>
                          </a:solidFill>
                          <a:effectLst/>
                          <a:latin typeface="+mn-lt"/>
                          <a:ea typeface="+mn-ea"/>
                          <a:cs typeface="+mn-cs"/>
                        </a:rPr>
                        <a:t>$656.98</a:t>
                      </a:r>
                      <a:endParaRPr lang="en-US" dirty="0"/>
                    </a:p>
                  </a:txBody>
                  <a:tcPr/>
                </a:tc>
                <a:tc>
                  <a:txBody>
                    <a:bodyPr/>
                    <a:lstStyle/>
                    <a:p>
                      <a:r>
                        <a:rPr lang="en-US" sz="1800" kern="1200" dirty="0">
                          <a:solidFill>
                            <a:schemeClr val="dk1"/>
                          </a:solidFill>
                          <a:effectLst/>
                          <a:latin typeface="+mn-lt"/>
                          <a:ea typeface="+mn-ea"/>
                          <a:cs typeface="+mn-cs"/>
                        </a:rPr>
                        <a:t>$511.03</a:t>
                      </a:r>
                      <a:endParaRPr lang="en-US" dirty="0"/>
                    </a:p>
                  </a:txBody>
                  <a:tcPr/>
                </a:tc>
                <a:tc>
                  <a:txBody>
                    <a:bodyPr/>
                    <a:lstStyle/>
                    <a:p>
                      <a:r>
                        <a:rPr lang="en-US" sz="1800" kern="1200" dirty="0">
                          <a:solidFill>
                            <a:schemeClr val="dk1"/>
                          </a:solidFill>
                          <a:effectLst/>
                          <a:latin typeface="+mn-lt"/>
                          <a:ea typeface="+mn-ea"/>
                          <a:cs typeface="+mn-cs"/>
                        </a:rPr>
                        <a:t>$391.28</a:t>
                      </a:r>
                      <a:endParaRPr lang="en-US" dirty="0"/>
                    </a:p>
                  </a:txBody>
                  <a:tcPr/>
                </a:tc>
                <a:extLst>
                  <a:ext uri="{0D108BD9-81ED-4DB2-BD59-A6C34878D82A}">
                    <a16:rowId xmlns:a16="http://schemas.microsoft.com/office/drawing/2014/main" val="468221087"/>
                  </a:ext>
                </a:extLst>
              </a:tr>
              <a:tr h="353545">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400" i="1" dirty="0">
                          <a:solidFill>
                            <a:schemeClr val="tx2"/>
                          </a:solidFill>
                        </a:rPr>
                        <a:t>Rimini Street Pays</a:t>
                      </a:r>
                    </a:p>
                  </a:txBody>
                  <a:tcPr/>
                </a:tc>
                <a:tc>
                  <a:txBody>
                    <a:bodyPr/>
                    <a:lstStyle/>
                    <a:p>
                      <a:pPr>
                        <a:lnSpc>
                          <a:spcPct val="150000"/>
                        </a:lnSpc>
                      </a:pPr>
                      <a:r>
                        <a:rPr lang="en-US" sz="1400" i="1" dirty="0">
                          <a:solidFill>
                            <a:schemeClr val="tx2"/>
                          </a:solidFill>
                        </a:rPr>
                        <a:t>$930.89</a:t>
                      </a:r>
                    </a:p>
                  </a:txBody>
                  <a:tcPr/>
                </a:tc>
                <a:tc>
                  <a:txBody>
                    <a:bodyPr/>
                    <a:lstStyle/>
                    <a:p>
                      <a:pPr>
                        <a:lnSpc>
                          <a:spcPct val="150000"/>
                        </a:lnSpc>
                      </a:pPr>
                      <a:r>
                        <a:rPr lang="en-US" sz="1400" i="1" dirty="0">
                          <a:solidFill>
                            <a:schemeClr val="tx2"/>
                          </a:solidFill>
                        </a:rPr>
                        <a:t>$1,275.30</a:t>
                      </a:r>
                    </a:p>
                  </a:txBody>
                  <a:tcPr/>
                </a:tc>
                <a:tc>
                  <a:txBody>
                    <a:bodyPr/>
                    <a:lstStyle/>
                    <a:p>
                      <a:pPr>
                        <a:lnSpc>
                          <a:spcPct val="150000"/>
                        </a:lnSpc>
                      </a:pPr>
                      <a:r>
                        <a:rPr lang="en-US" sz="1400" i="1" dirty="0">
                          <a:solidFill>
                            <a:schemeClr val="tx2"/>
                          </a:solidFill>
                        </a:rPr>
                        <a:t>$1,137.46</a:t>
                      </a:r>
                    </a:p>
                  </a:txBody>
                  <a:tcPr/>
                </a:tc>
                <a:tc>
                  <a:txBody>
                    <a:bodyPr/>
                    <a:lstStyle/>
                    <a:p>
                      <a:pPr>
                        <a:lnSpc>
                          <a:spcPct val="150000"/>
                        </a:lnSpc>
                      </a:pPr>
                      <a:r>
                        <a:rPr lang="en-US" sz="1400" i="1" dirty="0">
                          <a:solidFill>
                            <a:schemeClr val="tx2"/>
                          </a:solidFill>
                        </a:rPr>
                        <a:t>$1,006.13</a:t>
                      </a:r>
                    </a:p>
                  </a:txBody>
                  <a:tcPr/>
                </a:tc>
                <a:extLst>
                  <a:ext uri="{0D108BD9-81ED-4DB2-BD59-A6C34878D82A}">
                    <a16:rowId xmlns:a16="http://schemas.microsoft.com/office/drawing/2014/main" val="3357236775"/>
                  </a:ext>
                </a:extLst>
              </a:tr>
              <a:tr h="608456">
                <a:tc>
                  <a:txBody>
                    <a:bodyPr/>
                    <a:lstStyle/>
                    <a:p>
                      <a:pPr>
                        <a:lnSpc>
                          <a:spcPct val="150000"/>
                        </a:lnSpc>
                      </a:pPr>
                      <a:r>
                        <a:rPr lang="en-US" dirty="0"/>
                        <a:t>Rimini HSA Funding</a:t>
                      </a:r>
                    </a:p>
                  </a:txBody>
                  <a:tcPr/>
                </a:tc>
                <a:tc>
                  <a:txBody>
                    <a:bodyPr/>
                    <a:lstStyle/>
                    <a:p>
                      <a:pPr>
                        <a:lnSpc>
                          <a:spcPct val="150000"/>
                        </a:lnSpc>
                      </a:pPr>
                      <a:r>
                        <a:rPr lang="en-US" dirty="0"/>
                        <a:t>N/A</a:t>
                      </a:r>
                    </a:p>
                  </a:txBody>
                  <a:tcPr/>
                </a:tc>
                <a:tc>
                  <a:txBody>
                    <a:bodyPr/>
                    <a:lstStyle/>
                    <a:p>
                      <a:pPr>
                        <a:lnSpc>
                          <a:spcPct val="150000"/>
                        </a:lnSpc>
                      </a:pPr>
                      <a:r>
                        <a:rPr lang="en-US" dirty="0"/>
                        <a:t>N/A</a:t>
                      </a:r>
                    </a:p>
                  </a:txBody>
                  <a:tcPr/>
                </a:tc>
                <a:tc>
                  <a:txBody>
                    <a:bodyPr/>
                    <a:lstStyle/>
                    <a:p>
                      <a:pPr>
                        <a:lnSpc>
                          <a:spcPct val="150000"/>
                        </a:lnSpc>
                      </a:pPr>
                      <a:r>
                        <a:rPr lang="en-US" dirty="0"/>
                        <a:t>N/A</a:t>
                      </a:r>
                    </a:p>
                  </a:txBody>
                  <a:tcPr/>
                </a:tc>
                <a:tc>
                  <a:txBody>
                    <a:bodyPr/>
                    <a:lstStyle/>
                    <a:p>
                      <a:r>
                        <a:rPr lang="en-US" i="1" dirty="0">
                          <a:solidFill>
                            <a:schemeClr val="bg1">
                              <a:lumMod val="50000"/>
                            </a:schemeClr>
                          </a:solidFill>
                        </a:rPr>
                        <a:t>$1,500 Ind.</a:t>
                      </a:r>
                    </a:p>
                    <a:p>
                      <a:r>
                        <a:rPr lang="en-US" i="1" dirty="0">
                          <a:solidFill>
                            <a:schemeClr val="bg1">
                              <a:lumMod val="50000"/>
                            </a:schemeClr>
                          </a:solidFill>
                        </a:rPr>
                        <a:t>$2,500 Fam.</a:t>
                      </a:r>
                    </a:p>
                  </a:txBody>
                  <a:tcPr/>
                </a:tc>
                <a:extLst>
                  <a:ext uri="{0D108BD9-81ED-4DB2-BD59-A6C34878D82A}">
                    <a16:rowId xmlns:a16="http://schemas.microsoft.com/office/drawing/2014/main" val="2474836078"/>
                  </a:ext>
                </a:extLst>
              </a:tr>
            </a:tbl>
          </a:graphicData>
        </a:graphic>
      </p:graphicFrame>
      <p:sp>
        <p:nvSpPr>
          <p:cNvPr id="5" name="Slide Number Placeholder 4">
            <a:extLst>
              <a:ext uri="{FF2B5EF4-FFF2-40B4-BE49-F238E27FC236}">
                <a16:creationId xmlns:a16="http://schemas.microsoft.com/office/drawing/2014/main" id="{93310BA2-DA06-2881-ABFC-2EED96FB3400}"/>
              </a:ext>
            </a:extLst>
          </p:cNvPr>
          <p:cNvSpPr>
            <a:spLocks noGrp="1"/>
          </p:cNvSpPr>
          <p:nvPr>
            <p:ph type="sldNum" sz="quarter" idx="19"/>
          </p:nvPr>
        </p:nvSpPr>
        <p:spPr/>
        <p:txBody>
          <a:bodyPr/>
          <a:lstStyle/>
          <a:p>
            <a:fld id="{B03A8012-9C8A-A340-B848-62C2ABD4DCA7}" type="slidenum">
              <a:rPr lang="en-US" smtClean="0"/>
              <a:pPr/>
              <a:t>8</a:t>
            </a:fld>
            <a:endParaRPr lang="en-US"/>
          </a:p>
        </p:txBody>
      </p:sp>
      <p:sp>
        <p:nvSpPr>
          <p:cNvPr id="4" name="Rectangle 3">
            <a:extLst>
              <a:ext uri="{FF2B5EF4-FFF2-40B4-BE49-F238E27FC236}">
                <a16:creationId xmlns:a16="http://schemas.microsoft.com/office/drawing/2014/main" id="{C5AA34DE-2A33-F42F-89F5-E730AA18A1B2}"/>
              </a:ext>
            </a:extLst>
          </p:cNvPr>
          <p:cNvSpPr/>
          <p:nvPr/>
        </p:nvSpPr>
        <p:spPr>
          <a:xfrm>
            <a:off x="777240" y="6138061"/>
            <a:ext cx="10668000" cy="436578"/>
          </a:xfrm>
          <a:prstGeom prst="rect">
            <a:avLst/>
          </a:prstGeom>
          <a:noFill/>
          <a:ln>
            <a:noFill/>
          </a:ln>
        </p:spPr>
        <p:style>
          <a:lnRef idx="0">
            <a:scrgbClr r="0" g="0" b="0"/>
          </a:lnRef>
          <a:fillRef idx="0">
            <a:scrgbClr r="0" g="0" b="0"/>
          </a:fillRef>
          <a:effectRef idx="0">
            <a:scrgbClr r="0" g="0" b="0"/>
          </a:effectRef>
          <a:fontRef idx="minor">
            <a:schemeClr val="lt1"/>
          </a:fontRef>
        </p:style>
        <p:txBody>
          <a:bodyPr lIns="45720" tIns="45720" rIns="45720" bIns="45720" rtlCol="0" anchor="t"/>
          <a:lstStyle/>
          <a:p>
            <a:pPr algn="l"/>
            <a:r>
              <a:rPr lang="en-US" sz="1500" b="1" dirty="0">
                <a:solidFill>
                  <a:srgbClr val="007DA3"/>
                </a:solidFill>
              </a:rPr>
              <a:t>NO CHANGE:  </a:t>
            </a:r>
            <a:r>
              <a:rPr lang="en-US" sz="1500" dirty="0">
                <a:solidFill>
                  <a:srgbClr val="007DA3"/>
                </a:solidFill>
              </a:rPr>
              <a:t>Rimini will continue to pay 100% for employee only coverage and will continue to subsidize the dependent coverage</a:t>
            </a:r>
            <a:r>
              <a:rPr lang="en-US" sz="1600" dirty="0">
                <a:solidFill>
                  <a:srgbClr val="007DA3"/>
                </a:solidFill>
              </a:rPr>
              <a:t>. </a:t>
            </a:r>
          </a:p>
        </p:txBody>
      </p:sp>
    </p:spTree>
    <p:extLst>
      <p:ext uri="{BB962C8B-B14F-4D97-AF65-F5344CB8AC3E}">
        <p14:creationId xmlns:p14="http://schemas.microsoft.com/office/powerpoint/2010/main" val="3795375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E3567B-8989-3B10-B36B-206F76B6A753}"/>
              </a:ext>
            </a:extLst>
          </p:cNvPr>
          <p:cNvSpPr>
            <a:spLocks noGrp="1"/>
          </p:cNvSpPr>
          <p:nvPr>
            <p:ph type="body" sz="quarter" idx="13"/>
          </p:nvPr>
        </p:nvSpPr>
        <p:spPr/>
        <p:txBody>
          <a:bodyPr/>
          <a:lstStyle/>
          <a:p>
            <a:r>
              <a:rPr lang="en-US" dirty="0">
                <a:solidFill>
                  <a:srgbClr val="007DA3"/>
                </a:solidFill>
              </a:rPr>
              <a:t>Semi-monthly Employee Premiums vs. Semi-monthly Rimini Premiums</a:t>
            </a:r>
          </a:p>
        </p:txBody>
      </p:sp>
      <p:sp>
        <p:nvSpPr>
          <p:cNvPr id="3" name="Title 2">
            <a:extLst>
              <a:ext uri="{FF2B5EF4-FFF2-40B4-BE49-F238E27FC236}">
                <a16:creationId xmlns:a16="http://schemas.microsoft.com/office/drawing/2014/main" id="{4AC81900-356F-E234-CA72-334FD32258F8}"/>
              </a:ext>
            </a:extLst>
          </p:cNvPr>
          <p:cNvSpPr>
            <a:spLocks noGrp="1"/>
          </p:cNvSpPr>
          <p:nvPr>
            <p:ph type="title"/>
          </p:nvPr>
        </p:nvSpPr>
        <p:spPr/>
        <p:txBody>
          <a:bodyPr/>
          <a:lstStyle/>
          <a:p>
            <a:r>
              <a:rPr lang="en-US" dirty="0"/>
              <a:t>2025 Premiums</a:t>
            </a:r>
          </a:p>
        </p:txBody>
      </p:sp>
      <p:graphicFrame>
        <p:nvGraphicFramePr>
          <p:cNvPr id="10" name="Table 10">
            <a:extLst>
              <a:ext uri="{FF2B5EF4-FFF2-40B4-BE49-F238E27FC236}">
                <a16:creationId xmlns:a16="http://schemas.microsoft.com/office/drawing/2014/main" id="{CE490CE8-CA50-BF80-BAE5-6B7F61B23A8B}"/>
              </a:ext>
            </a:extLst>
          </p:cNvPr>
          <p:cNvGraphicFramePr>
            <a:graphicFrameLocks noGrp="1"/>
          </p:cNvGraphicFramePr>
          <p:nvPr>
            <p:ph sz="quarter" idx="18"/>
            <p:extLst>
              <p:ext uri="{D42A27DB-BD31-4B8C-83A1-F6EECF244321}">
                <p14:modId xmlns:p14="http://schemas.microsoft.com/office/powerpoint/2010/main" val="384480714"/>
              </p:ext>
            </p:extLst>
          </p:nvPr>
        </p:nvGraphicFramePr>
        <p:xfrm>
          <a:off x="777240" y="1600199"/>
          <a:ext cx="10019714" cy="3316480"/>
        </p:xfrm>
        <a:graphic>
          <a:graphicData uri="http://schemas.openxmlformats.org/drawingml/2006/table">
            <a:tbl>
              <a:tblPr firstRow="1" bandRow="1">
                <a:tableStyleId>{6E25E649-3F16-4E02-A733-19D2CDBF48F0}</a:tableStyleId>
              </a:tblPr>
              <a:tblGrid>
                <a:gridCol w="3882004">
                  <a:extLst>
                    <a:ext uri="{9D8B030D-6E8A-4147-A177-3AD203B41FA5}">
                      <a16:colId xmlns:a16="http://schemas.microsoft.com/office/drawing/2014/main" val="2773311220"/>
                    </a:ext>
                  </a:extLst>
                </a:gridCol>
                <a:gridCol w="3010214">
                  <a:extLst>
                    <a:ext uri="{9D8B030D-6E8A-4147-A177-3AD203B41FA5}">
                      <a16:colId xmlns:a16="http://schemas.microsoft.com/office/drawing/2014/main" val="450533728"/>
                    </a:ext>
                  </a:extLst>
                </a:gridCol>
                <a:gridCol w="3127496">
                  <a:extLst>
                    <a:ext uri="{9D8B030D-6E8A-4147-A177-3AD203B41FA5}">
                      <a16:colId xmlns:a16="http://schemas.microsoft.com/office/drawing/2014/main" val="195016107"/>
                    </a:ext>
                  </a:extLst>
                </a:gridCol>
              </a:tblGrid>
              <a:tr h="351435">
                <a:tc>
                  <a:txBody>
                    <a:bodyPr/>
                    <a:lstStyle/>
                    <a:p>
                      <a:pPr algn="ctr"/>
                      <a:r>
                        <a:rPr lang="en-US" dirty="0">
                          <a:solidFill>
                            <a:schemeClr val="tx1"/>
                          </a:solidFill>
                        </a:rPr>
                        <a:t>Coverage Type</a:t>
                      </a:r>
                    </a:p>
                  </a:txBody>
                  <a:tcPr/>
                </a:tc>
                <a:tc>
                  <a:txBody>
                    <a:bodyPr/>
                    <a:lstStyle/>
                    <a:p>
                      <a:pPr algn="ctr"/>
                      <a:r>
                        <a:rPr lang="en-US" dirty="0">
                          <a:solidFill>
                            <a:schemeClr val="tx1"/>
                          </a:solidFill>
                        </a:rPr>
                        <a:t>MetLife Dental</a:t>
                      </a:r>
                    </a:p>
                  </a:txBody>
                  <a:tcPr/>
                </a:tc>
                <a:tc>
                  <a:txBody>
                    <a:bodyPr/>
                    <a:lstStyle/>
                    <a:p>
                      <a:pPr algn="ctr"/>
                      <a:r>
                        <a:rPr lang="en-US" dirty="0">
                          <a:solidFill>
                            <a:schemeClr val="tx1"/>
                          </a:solidFill>
                        </a:rPr>
                        <a:t>Vision (VSP)</a:t>
                      </a:r>
                    </a:p>
                  </a:txBody>
                  <a:tcPr/>
                </a:tc>
                <a:extLst>
                  <a:ext uri="{0D108BD9-81ED-4DB2-BD59-A6C34878D82A}">
                    <a16:rowId xmlns:a16="http://schemas.microsoft.com/office/drawing/2014/main" val="1026700181"/>
                  </a:ext>
                </a:extLst>
              </a:tr>
              <a:tr h="351435">
                <a:tc>
                  <a:txBody>
                    <a:bodyPr/>
                    <a:lstStyle/>
                    <a:p>
                      <a:r>
                        <a:rPr lang="en-US" sz="1800" dirty="0"/>
                        <a:t>Employee Only</a:t>
                      </a:r>
                    </a:p>
                  </a:txBody>
                  <a:tcPr/>
                </a:tc>
                <a:tc>
                  <a:txBody>
                    <a:bodyPr/>
                    <a:lstStyle/>
                    <a:p>
                      <a:r>
                        <a:rPr lang="en-US" dirty="0"/>
                        <a:t>$0.00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$0.00</a:t>
                      </a:r>
                    </a:p>
                  </a:txBody>
                  <a:tcPr/>
                </a:tc>
                <a:extLst>
                  <a:ext uri="{0D108BD9-81ED-4DB2-BD59-A6C34878D82A}">
                    <a16:rowId xmlns:a16="http://schemas.microsoft.com/office/drawing/2014/main" val="3078033109"/>
                  </a:ext>
                </a:extLst>
              </a:tr>
              <a:tr h="352459">
                <a:tc>
                  <a:txBody>
                    <a:bodyPr/>
                    <a:lstStyle/>
                    <a:p>
                      <a:pPr>
                        <a:lnSpc>
                          <a:spcPct val="150000"/>
                        </a:lnSpc>
                      </a:pPr>
                      <a:r>
                        <a:rPr lang="en-US" sz="1400" i="1" dirty="0">
                          <a:solidFill>
                            <a:schemeClr val="tx2"/>
                          </a:solidFill>
                        </a:rPr>
                        <a:t>Rimini Street Pays</a:t>
                      </a:r>
                    </a:p>
                  </a:txBody>
                  <a:tcPr/>
                </a:tc>
                <a:tc>
                  <a:txBody>
                    <a:bodyPr/>
                    <a:lstStyle/>
                    <a:p>
                      <a:pPr>
                        <a:lnSpc>
                          <a:spcPct val="150000"/>
                        </a:lnSpc>
                        <a:spcBef>
                          <a:spcPts val="1200"/>
                        </a:spcBef>
                      </a:pPr>
                      <a:r>
                        <a:rPr lang="en-US" sz="1400" i="1" dirty="0">
                          <a:solidFill>
                            <a:schemeClr val="tx2"/>
                          </a:solidFill>
                        </a:rPr>
                        <a:t>$21.58</a:t>
                      </a:r>
                    </a:p>
                  </a:txBody>
                  <a:tcPr/>
                </a:tc>
                <a:tc>
                  <a:txBody>
                    <a:bodyPr/>
                    <a:lstStyle/>
                    <a:p>
                      <a:pPr>
                        <a:lnSpc>
                          <a:spcPct val="150000"/>
                        </a:lnSpc>
                        <a:spcBef>
                          <a:spcPts val="1200"/>
                        </a:spcBef>
                      </a:pPr>
                      <a:r>
                        <a:rPr lang="en-US" sz="1400" i="1" dirty="0">
                          <a:solidFill>
                            <a:schemeClr val="tx2"/>
                          </a:solidFill>
                        </a:rPr>
                        <a:t>$7.28</a:t>
                      </a:r>
                    </a:p>
                  </a:txBody>
                  <a:tcPr/>
                </a:tc>
                <a:extLst>
                  <a:ext uri="{0D108BD9-81ED-4DB2-BD59-A6C34878D82A}">
                    <a16:rowId xmlns:a16="http://schemas.microsoft.com/office/drawing/2014/main" val="1646249998"/>
                  </a:ext>
                </a:extLst>
              </a:tr>
              <a:tr h="351435">
                <a:tc>
                  <a:txBody>
                    <a:bodyPr/>
                    <a:lstStyle/>
                    <a:p>
                      <a:r>
                        <a:rPr lang="en-US" sz="1800" dirty="0"/>
                        <a:t>Employee + Spouse</a:t>
                      </a:r>
                    </a:p>
                  </a:txBody>
                  <a:tcPr/>
                </a:tc>
                <a:tc>
                  <a:txBody>
                    <a:bodyPr/>
                    <a:lstStyle/>
                    <a:p>
                      <a:r>
                        <a:rPr lang="en-US" sz="1800" kern="1200" dirty="0">
                          <a:solidFill>
                            <a:schemeClr val="dk1"/>
                          </a:solidFill>
                          <a:effectLst/>
                          <a:latin typeface="+mn-lt"/>
                          <a:ea typeface="+mn-ea"/>
                          <a:cs typeface="+mn-cs"/>
                        </a:rPr>
                        <a:t>$10.14</a:t>
                      </a:r>
                      <a:endParaRPr lang="en-US" dirty="0"/>
                    </a:p>
                  </a:txBody>
                  <a:tcPr/>
                </a:tc>
                <a:tc>
                  <a:txBody>
                    <a:bodyPr/>
                    <a:lstStyle/>
                    <a:p>
                      <a:r>
                        <a:rPr lang="en-US" sz="1800" kern="1200" dirty="0">
                          <a:solidFill>
                            <a:schemeClr val="dk1"/>
                          </a:solidFill>
                          <a:effectLst/>
                          <a:latin typeface="+mn-lt"/>
                          <a:ea typeface="+mn-ea"/>
                          <a:cs typeface="+mn-cs"/>
                        </a:rPr>
                        <a:t>$2.41</a:t>
                      </a:r>
                      <a:endParaRPr lang="en-US" dirty="0"/>
                    </a:p>
                  </a:txBody>
                  <a:tcPr/>
                </a:tc>
                <a:extLst>
                  <a:ext uri="{0D108BD9-81ED-4DB2-BD59-A6C34878D82A}">
                    <a16:rowId xmlns:a16="http://schemas.microsoft.com/office/drawing/2014/main" val="3997144911"/>
                  </a:ext>
                </a:extLst>
              </a:tr>
              <a:tr h="352459">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400" i="1" dirty="0">
                          <a:solidFill>
                            <a:schemeClr val="tx2"/>
                          </a:solidFill>
                        </a:rPr>
                        <a:t>Rimini Street Pays</a:t>
                      </a:r>
                    </a:p>
                  </a:txBody>
                  <a:tcPr/>
                </a:tc>
                <a:tc>
                  <a:txBody>
                    <a:bodyPr/>
                    <a:lstStyle/>
                    <a:p>
                      <a:pPr>
                        <a:lnSpc>
                          <a:spcPct val="150000"/>
                        </a:lnSpc>
                      </a:pPr>
                      <a:r>
                        <a:rPr lang="en-US" sz="1400" i="1" dirty="0">
                          <a:solidFill>
                            <a:schemeClr val="tx2"/>
                          </a:solidFill>
                        </a:rPr>
                        <a:t>$33.42</a:t>
                      </a:r>
                    </a:p>
                  </a:txBody>
                  <a:tcPr/>
                </a:tc>
                <a:tc>
                  <a:txBody>
                    <a:bodyPr/>
                    <a:lstStyle/>
                    <a:p>
                      <a:pPr>
                        <a:lnSpc>
                          <a:spcPct val="150000"/>
                        </a:lnSpc>
                      </a:pPr>
                      <a:r>
                        <a:rPr lang="en-US" sz="1400" i="1" dirty="0">
                          <a:solidFill>
                            <a:schemeClr val="tx2"/>
                          </a:solidFill>
                        </a:rPr>
                        <a:t>$10.06</a:t>
                      </a:r>
                    </a:p>
                  </a:txBody>
                  <a:tcPr/>
                </a:tc>
                <a:extLst>
                  <a:ext uri="{0D108BD9-81ED-4DB2-BD59-A6C34878D82A}">
                    <a16:rowId xmlns:a16="http://schemas.microsoft.com/office/drawing/2014/main" val="2933629459"/>
                  </a:ext>
                </a:extLst>
              </a:tr>
              <a:tr h="351435">
                <a:tc>
                  <a:txBody>
                    <a:bodyPr/>
                    <a:lstStyle/>
                    <a:p>
                      <a:r>
                        <a:rPr lang="en-US" sz="1800" dirty="0"/>
                        <a:t>Employee + Child(ren)</a:t>
                      </a:r>
                    </a:p>
                  </a:txBody>
                  <a:tcPr/>
                </a:tc>
                <a:tc>
                  <a:txBody>
                    <a:bodyPr/>
                    <a:lstStyle/>
                    <a:p>
                      <a:r>
                        <a:rPr lang="en-US" sz="1800" kern="1200" dirty="0">
                          <a:solidFill>
                            <a:schemeClr val="dk1"/>
                          </a:solidFill>
                          <a:effectLst/>
                          <a:latin typeface="+mn-lt"/>
                          <a:ea typeface="+mn-ea"/>
                          <a:cs typeface="+mn-cs"/>
                        </a:rPr>
                        <a:t>$12.95</a:t>
                      </a:r>
                      <a:endParaRPr lang="en-US" dirty="0"/>
                    </a:p>
                  </a:txBody>
                  <a:tcPr/>
                </a:tc>
                <a:tc>
                  <a:txBody>
                    <a:bodyPr/>
                    <a:lstStyle/>
                    <a:p>
                      <a:r>
                        <a:rPr lang="en-US" sz="1800" kern="1200" dirty="0">
                          <a:solidFill>
                            <a:schemeClr val="dk1"/>
                          </a:solidFill>
                          <a:effectLst/>
                          <a:latin typeface="+mn-lt"/>
                          <a:ea typeface="+mn-ea"/>
                          <a:cs typeface="+mn-cs"/>
                        </a:rPr>
                        <a:t>$2.47</a:t>
                      </a:r>
                      <a:endParaRPr lang="en-US" dirty="0"/>
                    </a:p>
                  </a:txBody>
                  <a:tcPr/>
                </a:tc>
                <a:extLst>
                  <a:ext uri="{0D108BD9-81ED-4DB2-BD59-A6C34878D82A}">
                    <a16:rowId xmlns:a16="http://schemas.microsoft.com/office/drawing/2014/main" val="2434952399"/>
                  </a:ext>
                </a:extLst>
              </a:tr>
              <a:tr h="352459">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400" i="1" dirty="0">
                          <a:solidFill>
                            <a:schemeClr val="tx2"/>
                          </a:solidFill>
                        </a:rPr>
                        <a:t>Rimini Street Pays</a:t>
                      </a:r>
                    </a:p>
                  </a:txBody>
                  <a:tcPr/>
                </a:tc>
                <a:tc>
                  <a:txBody>
                    <a:bodyPr/>
                    <a:lstStyle/>
                    <a:p>
                      <a:pPr>
                        <a:lnSpc>
                          <a:spcPct val="150000"/>
                        </a:lnSpc>
                      </a:pPr>
                      <a:r>
                        <a:rPr lang="en-US" sz="1400" i="1" dirty="0">
                          <a:solidFill>
                            <a:schemeClr val="tx2"/>
                          </a:solidFill>
                        </a:rPr>
                        <a:t>$36.12</a:t>
                      </a:r>
                    </a:p>
                  </a:txBody>
                  <a:tcPr/>
                </a:tc>
                <a:tc>
                  <a:txBody>
                    <a:bodyPr/>
                    <a:lstStyle/>
                    <a:p>
                      <a:pPr>
                        <a:lnSpc>
                          <a:spcPct val="150000"/>
                        </a:lnSpc>
                      </a:pPr>
                      <a:r>
                        <a:rPr lang="en-US" sz="1400" i="1" dirty="0">
                          <a:solidFill>
                            <a:schemeClr val="tx2"/>
                          </a:solidFill>
                        </a:rPr>
                        <a:t>$10.26</a:t>
                      </a:r>
                    </a:p>
                  </a:txBody>
                  <a:tcPr/>
                </a:tc>
                <a:extLst>
                  <a:ext uri="{0D108BD9-81ED-4DB2-BD59-A6C34878D82A}">
                    <a16:rowId xmlns:a16="http://schemas.microsoft.com/office/drawing/2014/main" val="3062289869"/>
                  </a:ext>
                </a:extLst>
              </a:tr>
              <a:tr h="351435">
                <a:tc>
                  <a:txBody>
                    <a:bodyPr/>
                    <a:lstStyle/>
                    <a:p>
                      <a:r>
                        <a:rPr lang="en-US" dirty="0"/>
                        <a:t>Employee + Family</a:t>
                      </a:r>
                    </a:p>
                  </a:txBody>
                  <a:tcPr/>
                </a:tc>
                <a:tc>
                  <a:txBody>
                    <a:bodyPr/>
                    <a:lstStyle/>
                    <a:p>
                      <a:r>
                        <a:rPr lang="en-US" sz="1800" kern="1200" dirty="0">
                          <a:solidFill>
                            <a:schemeClr val="dk1"/>
                          </a:solidFill>
                          <a:effectLst/>
                          <a:latin typeface="+mn-lt"/>
                          <a:ea typeface="+mn-ea"/>
                          <a:cs typeface="+mn-cs"/>
                        </a:rPr>
                        <a:t>$22.56</a:t>
                      </a:r>
                      <a:endParaRPr lang="en-US" dirty="0"/>
                    </a:p>
                  </a:txBody>
                  <a:tcPr/>
                </a:tc>
                <a:tc>
                  <a:txBody>
                    <a:bodyPr/>
                    <a:lstStyle/>
                    <a:p>
                      <a:r>
                        <a:rPr lang="en-US" sz="1800" kern="1200" dirty="0">
                          <a:solidFill>
                            <a:schemeClr val="dk1"/>
                          </a:solidFill>
                          <a:effectLst/>
                          <a:latin typeface="+mn-lt"/>
                          <a:ea typeface="+mn-ea"/>
                          <a:cs typeface="+mn-cs"/>
                        </a:rPr>
                        <a:t>$5.99</a:t>
                      </a:r>
                      <a:endParaRPr lang="en-US" dirty="0"/>
                    </a:p>
                  </a:txBody>
                  <a:tcPr/>
                </a:tc>
                <a:extLst>
                  <a:ext uri="{0D108BD9-81ED-4DB2-BD59-A6C34878D82A}">
                    <a16:rowId xmlns:a16="http://schemas.microsoft.com/office/drawing/2014/main" val="468221087"/>
                  </a:ext>
                </a:extLst>
              </a:tr>
              <a:tr h="352459">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400" i="1" dirty="0">
                          <a:solidFill>
                            <a:schemeClr val="tx2"/>
                          </a:solidFill>
                        </a:rPr>
                        <a:t>Rimini Street Pays</a:t>
                      </a:r>
                    </a:p>
                  </a:txBody>
                  <a:tcPr/>
                </a:tc>
                <a:tc>
                  <a:txBody>
                    <a:bodyPr/>
                    <a:lstStyle/>
                    <a:p>
                      <a:pPr>
                        <a:lnSpc>
                          <a:spcPct val="150000"/>
                        </a:lnSpc>
                      </a:pPr>
                      <a:r>
                        <a:rPr lang="en-US" sz="1400" i="1" dirty="0">
                          <a:solidFill>
                            <a:schemeClr val="tx2"/>
                          </a:solidFill>
                        </a:rPr>
                        <a:t>$47.39</a:t>
                      </a:r>
                    </a:p>
                  </a:txBody>
                  <a:tcPr/>
                </a:tc>
                <a:tc>
                  <a:txBody>
                    <a:bodyPr/>
                    <a:lstStyle/>
                    <a:p>
                      <a:pPr>
                        <a:lnSpc>
                          <a:spcPct val="150000"/>
                        </a:lnSpc>
                      </a:pPr>
                      <a:r>
                        <a:rPr lang="en-US" sz="1400" i="1" dirty="0">
                          <a:solidFill>
                            <a:schemeClr val="tx2"/>
                          </a:solidFill>
                        </a:rPr>
                        <a:t>$14.54</a:t>
                      </a:r>
                    </a:p>
                  </a:txBody>
                  <a:tcPr/>
                </a:tc>
                <a:extLst>
                  <a:ext uri="{0D108BD9-81ED-4DB2-BD59-A6C34878D82A}">
                    <a16:rowId xmlns:a16="http://schemas.microsoft.com/office/drawing/2014/main" val="3357236775"/>
                  </a:ext>
                </a:extLst>
              </a:tr>
            </a:tbl>
          </a:graphicData>
        </a:graphic>
      </p:graphicFrame>
      <p:sp>
        <p:nvSpPr>
          <p:cNvPr id="5" name="Slide Number Placeholder 4">
            <a:extLst>
              <a:ext uri="{FF2B5EF4-FFF2-40B4-BE49-F238E27FC236}">
                <a16:creationId xmlns:a16="http://schemas.microsoft.com/office/drawing/2014/main" id="{93310BA2-DA06-2881-ABFC-2EED96FB3400}"/>
              </a:ext>
            </a:extLst>
          </p:cNvPr>
          <p:cNvSpPr>
            <a:spLocks noGrp="1"/>
          </p:cNvSpPr>
          <p:nvPr>
            <p:ph type="sldNum" sz="quarter" idx="19"/>
          </p:nvPr>
        </p:nvSpPr>
        <p:spPr/>
        <p:txBody>
          <a:bodyPr/>
          <a:lstStyle/>
          <a:p>
            <a:fld id="{B03A8012-9C8A-A340-B848-62C2ABD4DCA7}" type="slidenum">
              <a:rPr lang="en-US" smtClean="0"/>
              <a:pPr/>
              <a:t>9</a:t>
            </a:fld>
            <a:endParaRPr lang="en-US"/>
          </a:p>
        </p:txBody>
      </p:sp>
      <p:sp>
        <p:nvSpPr>
          <p:cNvPr id="6" name="Rectangle 5">
            <a:extLst>
              <a:ext uri="{FF2B5EF4-FFF2-40B4-BE49-F238E27FC236}">
                <a16:creationId xmlns:a16="http://schemas.microsoft.com/office/drawing/2014/main" id="{A5783830-C8FB-2851-E19F-190F4254A5CD}"/>
              </a:ext>
            </a:extLst>
          </p:cNvPr>
          <p:cNvSpPr/>
          <p:nvPr/>
        </p:nvSpPr>
        <p:spPr>
          <a:xfrm>
            <a:off x="762000" y="5415582"/>
            <a:ext cx="10668000" cy="436578"/>
          </a:xfrm>
          <a:prstGeom prst="rect">
            <a:avLst/>
          </a:prstGeom>
          <a:noFill/>
          <a:ln>
            <a:noFill/>
          </a:ln>
        </p:spPr>
        <p:style>
          <a:lnRef idx="0">
            <a:scrgbClr r="0" g="0" b="0"/>
          </a:lnRef>
          <a:fillRef idx="0">
            <a:scrgbClr r="0" g="0" b="0"/>
          </a:fillRef>
          <a:effectRef idx="0">
            <a:scrgbClr r="0" g="0" b="0"/>
          </a:effectRef>
          <a:fontRef idx="minor">
            <a:schemeClr val="lt1"/>
          </a:fontRef>
        </p:style>
        <p:txBody>
          <a:bodyPr lIns="45720" tIns="45720" rIns="45720" bIns="45720" rtlCol="0" anchor="t"/>
          <a:lstStyle/>
          <a:p>
            <a:pPr algn="l"/>
            <a:r>
              <a:rPr lang="en-US" sz="1500" b="1" dirty="0">
                <a:solidFill>
                  <a:srgbClr val="007DA3"/>
                </a:solidFill>
              </a:rPr>
              <a:t>NO CHANGE:  </a:t>
            </a:r>
            <a:r>
              <a:rPr lang="en-US" sz="1500" dirty="0">
                <a:solidFill>
                  <a:srgbClr val="007DA3"/>
                </a:solidFill>
              </a:rPr>
              <a:t>Rimini will continue to pay 100% for employee only coverage and will continue to subsidize the dependent coverage</a:t>
            </a:r>
            <a:r>
              <a:rPr lang="en-US" sz="1600" dirty="0">
                <a:solidFill>
                  <a:srgbClr val="007DA3"/>
                </a:solidFill>
              </a:rPr>
              <a:t>. </a:t>
            </a:r>
          </a:p>
        </p:txBody>
      </p:sp>
    </p:spTree>
    <p:extLst>
      <p:ext uri="{BB962C8B-B14F-4D97-AF65-F5344CB8AC3E}">
        <p14:creationId xmlns:p14="http://schemas.microsoft.com/office/powerpoint/2010/main" val="2306125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Rimini Street 2023">
  <a:themeElements>
    <a:clrScheme name="2023 PowerPoint Rebrand Colors">
      <a:dk1>
        <a:srgbClr val="000000"/>
      </a:dk1>
      <a:lt1>
        <a:srgbClr val="FFFFFF"/>
      </a:lt1>
      <a:dk2>
        <a:srgbClr val="787878"/>
      </a:dk2>
      <a:lt2>
        <a:srgbClr val="E3E3E3"/>
      </a:lt2>
      <a:accent1>
        <a:srgbClr val="FBE700"/>
      </a:accent1>
      <a:accent2>
        <a:srgbClr val="36C5F2"/>
      </a:accent2>
      <a:accent3>
        <a:srgbClr val="1292B3"/>
      </a:accent3>
      <a:accent4>
        <a:srgbClr val="FA1967"/>
      </a:accent4>
      <a:accent5>
        <a:srgbClr val="AD1D45"/>
      </a:accent5>
      <a:accent6>
        <a:srgbClr val="18BF69"/>
      </a:accent6>
      <a:hlink>
        <a:srgbClr val="1292B3"/>
      </a:hlink>
      <a:folHlink>
        <a:srgbClr val="0F7D99"/>
      </a:folHlink>
    </a:clrScheme>
    <a:fontScheme name="RSI PPT Font Sty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lIns="45720" tIns="45720" rIns="45720" bIns="45720" rtlCol="0" anchor="t"/>
      <a:lstStyle>
        <a:defPPr algn="l">
          <a:defRPr sz="1600" dirty="0" err="1">
            <a:solidFill>
              <a:schemeClr val="tx1"/>
            </a:solidFill>
          </a:defRPr>
        </a:defPPr>
      </a:lstStyle>
      <a:style>
        <a:lnRef idx="0">
          <a:scrgbClr r="0" g="0" b="0"/>
        </a:lnRef>
        <a:fillRef idx="0">
          <a:scrgbClr r="0" g="0" b="0"/>
        </a:fillRef>
        <a:effectRef idx="0">
          <a:scrgbClr r="0" g="0" b="0"/>
        </a:effectRef>
        <a:fontRef idx="minor">
          <a:schemeClr val="lt1"/>
        </a:fontRef>
      </a:style>
    </a:spDef>
    <a:lnDef>
      <a:spPr>
        <a:ln w="1905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45720" tIns="45720" rIns="45720" bIns="45720" rtlCol="0">
        <a:noAutofit/>
      </a:bodyPr>
      <a:lstStyle>
        <a:defPPr algn="l">
          <a:spcAft>
            <a:spcPts val="1200"/>
          </a:spcAft>
          <a:defRPr sz="1600" kern="600" spc="-10" dirty="0" smtClean="0"/>
        </a:defPPr>
      </a:lstStyle>
    </a:txDef>
  </a:objectDefaults>
  <a:extraClrSchemeLst/>
  <a:extLst>
    <a:ext uri="{05A4C25C-085E-4340-85A3-A5531E510DB2}">
      <thm15:themeFamily xmlns:thm15="http://schemas.microsoft.com/office/thememl/2012/main" name="Presentation2" id="{419C7558-DB26-164E-8E5D-5A8972E2D8D3}" vid="{8D00475E-A19C-D442-8627-63F9DA14DFB0}"/>
    </a:ext>
  </a:extLst>
</a:theme>
</file>

<file path=ppt/theme/theme2.xml><?xml version="1.0" encoding="utf-8"?>
<a:theme xmlns:a="http://schemas.openxmlformats.org/drawingml/2006/main" name="Rimini Street 2023 Additional Slides">
  <a:themeElements>
    <a:clrScheme name="2022 Rimini Street Rebrand colors">
      <a:dk1>
        <a:srgbClr val="000000"/>
      </a:dk1>
      <a:lt1>
        <a:srgbClr val="FFFFFF"/>
      </a:lt1>
      <a:dk2>
        <a:srgbClr val="787878"/>
      </a:dk2>
      <a:lt2>
        <a:srgbClr val="E3E3E3"/>
      </a:lt2>
      <a:accent1>
        <a:srgbClr val="FBE700"/>
      </a:accent1>
      <a:accent2>
        <a:srgbClr val="36C5F2"/>
      </a:accent2>
      <a:accent3>
        <a:srgbClr val="1292B3"/>
      </a:accent3>
      <a:accent4>
        <a:srgbClr val="FA1967"/>
      </a:accent4>
      <a:accent5>
        <a:srgbClr val="AD1D45"/>
      </a:accent5>
      <a:accent6>
        <a:srgbClr val="0DFFBA"/>
      </a:accent6>
      <a:hlink>
        <a:srgbClr val="36C5F2"/>
      </a:hlink>
      <a:folHlink>
        <a:srgbClr val="1292B3"/>
      </a:folHlink>
    </a:clrScheme>
    <a:fontScheme name="RSI PPT Font Sty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lIns="9144" tIns="9144" rIns="9144" bIns="9144" rtlCol="0" anchor="ctr"/>
      <a:lstStyle>
        <a:defPPr algn="ctr">
          <a:lnSpc>
            <a:spcPct val="95000"/>
          </a:lnSpc>
          <a:defRPr dirty="0" err="1" smtClean="0"/>
        </a:defPPr>
      </a:lstStyle>
      <a:style>
        <a:lnRef idx="0">
          <a:scrgbClr r="0" g="0" b="0"/>
        </a:lnRef>
        <a:fillRef idx="0">
          <a:scrgbClr r="0" g="0" b="0"/>
        </a:fillRef>
        <a:effectRef idx="0">
          <a:scrgbClr r="0" g="0" b="0"/>
        </a:effectRef>
        <a:fontRef idx="minor">
          <a:schemeClr val="lt1"/>
        </a:fontRef>
      </a:style>
    </a:spDef>
    <a:txDef>
      <a:spPr>
        <a:noFill/>
      </a:spPr>
      <a:bodyPr wrap="square" lIns="0" tIns="0" rIns="0" bIns="91440" rtlCol="0">
        <a:noAutofit/>
      </a:bodyPr>
      <a:lstStyle>
        <a:defPPr algn="l">
          <a:spcAft>
            <a:spcPts val="1200"/>
          </a:spcAft>
          <a:defRPr sz="1600" kern="600" spc="-10" dirty="0" smtClean="0"/>
        </a:defPPr>
      </a:lstStyle>
    </a:txDef>
  </a:objectDefaults>
  <a:extraClrSchemeLst/>
  <a:extLst>
    <a:ext uri="{05A4C25C-085E-4340-85A3-A5531E510DB2}">
      <thm15:themeFamily xmlns:thm15="http://schemas.microsoft.com/office/thememl/2012/main" name="Presentation2" id="{419C7558-DB26-164E-8E5D-5A8972E2D8D3}" vid="{214D7FFB-6774-4243-8662-7A2AD81752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13BF27755F6C47A73723D21EDB4952" ma:contentTypeVersion="16" ma:contentTypeDescription="Create a new document." ma:contentTypeScope="" ma:versionID="9828876a93ff3cce2fbfd222dc82449c">
  <xsd:schema xmlns:xsd="http://www.w3.org/2001/XMLSchema" xmlns:xs="http://www.w3.org/2001/XMLSchema" xmlns:p="http://schemas.microsoft.com/office/2006/metadata/properties" xmlns:ns2="49060f1b-03eb-40f1-9ad7-b3f1987dc157" xmlns:ns3="57ab4d77-fc95-4733-af98-5710c0401972" targetNamespace="http://schemas.microsoft.com/office/2006/metadata/properties" ma:root="true" ma:fieldsID="dcc7382d1985b61c59fe0ffba827dce7" ns2:_="" ns3:_="">
    <xsd:import namespace="49060f1b-03eb-40f1-9ad7-b3f1987dc157"/>
    <xsd:import namespace="57ab4d77-fc95-4733-af98-5710c040197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060f1b-03eb-40f1-9ad7-b3f1987dc1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ae880fa-6b79-4e5d-b606-89be9243e0de"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7ab4d77-fc95-4733-af98-5710c040197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f364835c-883a-4ba5-a5f7-1d6ee755f285}" ma:internalName="TaxCatchAll" ma:showField="CatchAllData" ma:web="57ab4d77-fc95-4733-af98-5710c040197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9060f1b-03eb-40f1-9ad7-b3f1987dc157">
      <Terms xmlns="http://schemas.microsoft.com/office/infopath/2007/PartnerControls"/>
    </lcf76f155ced4ddcb4097134ff3c332f>
    <TaxCatchAll xmlns="57ab4d77-fc95-4733-af98-5710c0401972" xsi:nil="true"/>
    <SharedWithUsers xmlns="57ab4d77-fc95-4733-af98-5710c0401972">
      <UserInfo>
        <DisplayName>Amanda Spotofora</DisplayName>
        <AccountId>101</AccountId>
        <AccountType/>
      </UserInfo>
      <UserInfo>
        <DisplayName>Iva Novosel</DisplayName>
        <AccountId>102</AccountId>
        <AccountType/>
      </UserInfo>
      <UserInfo>
        <DisplayName>Melissa Snyder</DisplayName>
        <AccountId>103</AccountId>
        <AccountType/>
      </UserInfo>
    </SharedWithUsers>
  </documentManagement>
</p:properties>
</file>

<file path=customXml/itemProps1.xml><?xml version="1.0" encoding="utf-8"?>
<ds:datastoreItem xmlns:ds="http://schemas.openxmlformats.org/officeDocument/2006/customXml" ds:itemID="{95A4150F-EC5A-4B0B-ACF3-288DCD7101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060f1b-03eb-40f1-9ad7-b3f1987dc157"/>
    <ds:schemaRef ds:uri="57ab4d77-fc95-4733-af98-5710c04019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652D90-A328-4025-B7F1-349971C85A83}">
  <ds:schemaRefs>
    <ds:schemaRef ds:uri="http://schemas.microsoft.com/sharepoint/v3/contenttype/forms"/>
  </ds:schemaRefs>
</ds:datastoreItem>
</file>

<file path=customXml/itemProps3.xml><?xml version="1.0" encoding="utf-8"?>
<ds:datastoreItem xmlns:ds="http://schemas.openxmlformats.org/officeDocument/2006/customXml" ds:itemID="{9DF293E8-265C-4823-BCD6-100F06A0C67E}">
  <ds:schemaRefs>
    <ds:schemaRef ds:uri="49060f1b-03eb-40f1-9ad7-b3f1987dc157"/>
    <ds:schemaRef ds:uri="http://schemas.openxmlformats.org/package/2006/metadata/core-properties"/>
    <ds:schemaRef ds:uri="http://purl.org/dc/terms/"/>
    <ds:schemaRef ds:uri="http://schemas.microsoft.com/office/infopath/2007/PartnerControls"/>
    <ds:schemaRef ds:uri="http://purl.org/dc/dcmitype/"/>
    <ds:schemaRef ds:uri="http://purl.org/dc/elements/1.1/"/>
    <ds:schemaRef ds:uri="http://schemas.microsoft.com/office/2006/documentManagement/types"/>
    <ds:schemaRef ds:uri="http://www.w3.org/XML/1998/namespace"/>
    <ds:schemaRef ds:uri="57ab4d77-fc95-4733-af98-5710c0401972"/>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RSI_PPT_Template_Master_2023</Template>
  <TotalTime>23250</TotalTime>
  <Words>1372</Words>
  <Application>Microsoft Office PowerPoint</Application>
  <PresentationFormat>Widescreen</PresentationFormat>
  <Paragraphs>322</Paragraphs>
  <Slides>22</Slides>
  <Notes>2</Notes>
  <HiddenSlides>1</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29" baseType="lpstr">
      <vt:lpstr>Arial</vt:lpstr>
      <vt:lpstr>Calibri</vt:lpstr>
      <vt:lpstr>System Font Regular</vt:lpstr>
      <vt:lpstr>Wingdings</vt:lpstr>
      <vt:lpstr>Rimini Street 2023</vt:lpstr>
      <vt:lpstr>Rimini Street 2023 Additional Slides</vt:lpstr>
      <vt:lpstr>think-cell Slide</vt:lpstr>
      <vt:lpstr>2025 Open Enrollment</vt:lpstr>
      <vt:lpstr>Introduction</vt:lpstr>
      <vt:lpstr>PowerPoint Presentation</vt:lpstr>
      <vt:lpstr>Vendor Spotlights - Reminder</vt:lpstr>
      <vt:lpstr>What You Need To Know</vt:lpstr>
      <vt:lpstr>Changes for 2025 </vt:lpstr>
      <vt:lpstr>Benefit Program Overview</vt:lpstr>
      <vt:lpstr>2025 Premiums</vt:lpstr>
      <vt:lpstr>2025 Premiums</vt:lpstr>
      <vt:lpstr>Medical Options</vt:lpstr>
      <vt:lpstr>MetLife Dental</vt:lpstr>
      <vt:lpstr>VSP Vision Plan</vt:lpstr>
      <vt:lpstr>HSA (Optum Bank)</vt:lpstr>
      <vt:lpstr>Navia Benefit</vt:lpstr>
      <vt:lpstr>Navia Benefit</vt:lpstr>
      <vt:lpstr>Navia Benefit</vt:lpstr>
      <vt:lpstr>Next Steps</vt:lpstr>
      <vt:lpstr>How to Enroll</vt:lpstr>
      <vt:lpstr>How to Enroll</vt:lpstr>
      <vt:lpstr>How to Enroll</vt:lpstr>
      <vt:lpstr>Benefit Questions</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Open Enrollment</dc:title>
  <dc:subject/>
  <dc:creator>Lauren Rauth</dc:creator>
  <cp:keywords/>
  <dc:description/>
  <cp:lastModifiedBy>Maria Hernandez</cp:lastModifiedBy>
  <cp:revision>34</cp:revision>
  <cp:lastPrinted>2023-01-04T22:33:08Z</cp:lastPrinted>
  <dcterms:created xsi:type="dcterms:W3CDTF">2023-10-10T18:49:13Z</dcterms:created>
  <dcterms:modified xsi:type="dcterms:W3CDTF">2024-11-08T19:05:11Z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0x0101000013BF27755F6C47A73723D21EDB4952</vt:lpwstr>
  </property>
</Properties>
</file>